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heme/themeOverride2.xml" ContentType="application/vnd.openxmlformats-officedocument.themeOverr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layout25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notesSlides/notesSlide10.xml" ContentType="application/vnd.openxmlformats-officedocument.presentationml.notesSlid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notesSlides/notesSlide11.xml" ContentType="application/vnd.openxmlformats-officedocument.presentationml.notesSlide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5"/>
  </p:notesMasterIdLst>
  <p:sldIdLst>
    <p:sldId id="257" r:id="rId3"/>
    <p:sldId id="265" r:id="rId4"/>
    <p:sldId id="314" r:id="rId5"/>
    <p:sldId id="297" r:id="rId6"/>
    <p:sldId id="300" r:id="rId7"/>
    <p:sldId id="304" r:id="rId8"/>
    <p:sldId id="307" r:id="rId9"/>
    <p:sldId id="315" r:id="rId10"/>
    <p:sldId id="316" r:id="rId11"/>
    <p:sldId id="284" r:id="rId12"/>
    <p:sldId id="299" r:id="rId13"/>
    <p:sldId id="298" r:id="rId14"/>
    <p:sldId id="317" r:id="rId15"/>
    <p:sldId id="318" r:id="rId16"/>
    <p:sldId id="319" r:id="rId17"/>
    <p:sldId id="320" r:id="rId18"/>
    <p:sldId id="291" r:id="rId19"/>
    <p:sldId id="336" r:id="rId20"/>
    <p:sldId id="337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3" r:id="rId31"/>
    <p:sldId id="332" r:id="rId32"/>
    <p:sldId id="335" r:id="rId33"/>
    <p:sldId id="334" r:id="rId34"/>
  </p:sldIdLst>
  <p:sldSz cx="9144000" cy="6858000" type="screen4x3"/>
  <p:notesSz cx="6858000" cy="9144000"/>
  <p:custShowLst>
    <p:custShow name="edu" id="0">
      <p:sldLst/>
    </p:custShow>
    <p:custShow name="faci" id="1">
      <p:sldLst/>
    </p:custShow>
    <p:custShow name="pre" id="2">
      <p:sldLst/>
    </p:custShow>
    <p:custShow name="pos" id="3">
      <p:sldLst/>
    </p:custShow>
    <p:custShow name="pos bf  down" id="4">
      <p:sldLst/>
    </p:custShow>
    <p:custShow name="c u" id="5">
      <p:sldLst>
        <p:sld r:id="rId17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7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C4C769-1628-48DC-AFD5-17445118816A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79878BD-BF79-4113-93C1-491FC2CC98D6}">
      <dgm:prSet custT="1"/>
      <dgm:spPr/>
      <dgm:t>
        <a:bodyPr/>
        <a:lstStyle/>
        <a:p>
          <a:pPr algn="ctr" rtl="1"/>
          <a:r>
            <a:rPr lang="fa-IR" sz="4400" b="1" dirty="0" smtClean="0">
              <a:cs typeface="B Nazanin" panose="00000400000000000000" pitchFamily="2" charset="-78"/>
            </a:rPr>
            <a:t>برنامه دوره آموزشی مشاور شیردهی</a:t>
          </a:r>
          <a:endParaRPr lang="en-US" sz="4400" dirty="0">
            <a:cs typeface="B Nazanin" panose="00000400000000000000" pitchFamily="2" charset="-78"/>
          </a:endParaRPr>
        </a:p>
      </dgm:t>
    </dgm:pt>
    <dgm:pt modelId="{4C59332D-AF80-4E88-AAAA-5D6254AE0479}" type="parTrans" cxnId="{5743146A-ADFC-4F8A-99B3-AE81DE7C0A07}">
      <dgm:prSet/>
      <dgm:spPr/>
      <dgm:t>
        <a:bodyPr/>
        <a:lstStyle/>
        <a:p>
          <a:endParaRPr lang="en-US"/>
        </a:p>
      </dgm:t>
    </dgm:pt>
    <dgm:pt modelId="{87C10D42-3E42-427E-BFCC-DD75B8AA3307}" type="sibTrans" cxnId="{5743146A-ADFC-4F8A-99B3-AE81DE7C0A07}">
      <dgm:prSet/>
      <dgm:spPr/>
      <dgm:t>
        <a:bodyPr/>
        <a:lstStyle/>
        <a:p>
          <a:endParaRPr lang="en-US"/>
        </a:p>
      </dgm:t>
    </dgm:pt>
    <dgm:pt modelId="{E8D8B33F-7EA5-4BFA-927F-01950959E767}" type="pres">
      <dgm:prSet presAssocID="{75C4C769-1628-48DC-AFD5-1744511881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3A310-BB5D-49EF-9F8C-2FDE90837BA8}" type="pres">
      <dgm:prSet presAssocID="{F79878BD-BF79-4113-93C1-491FC2CC98D6}" presName="parentText" presStyleLbl="node1" presStyleIdx="0" presStyleCnt="1" custLinFactNeighborY="1002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43146A-ADFC-4F8A-99B3-AE81DE7C0A07}" srcId="{75C4C769-1628-48DC-AFD5-17445118816A}" destId="{F79878BD-BF79-4113-93C1-491FC2CC98D6}" srcOrd="0" destOrd="0" parTransId="{4C59332D-AF80-4E88-AAAA-5D6254AE0479}" sibTransId="{87C10D42-3E42-427E-BFCC-DD75B8AA3307}"/>
    <dgm:cxn modelId="{6B999D11-CC37-4A4F-B198-4444D3619C3F}" type="presOf" srcId="{F79878BD-BF79-4113-93C1-491FC2CC98D6}" destId="{FAA3A310-BB5D-49EF-9F8C-2FDE90837BA8}" srcOrd="0" destOrd="0" presId="urn:microsoft.com/office/officeart/2005/8/layout/vList2"/>
    <dgm:cxn modelId="{E7F2CC16-E1ED-40C6-9FD1-AC5357CC9261}" type="presOf" srcId="{75C4C769-1628-48DC-AFD5-17445118816A}" destId="{E8D8B33F-7EA5-4BFA-927F-01950959E767}" srcOrd="0" destOrd="0" presId="urn:microsoft.com/office/officeart/2005/8/layout/vList2"/>
    <dgm:cxn modelId="{BBBC31C7-8D6C-478D-B9BA-54F2F81DEC53}" type="presParOf" srcId="{E8D8B33F-7EA5-4BFA-927F-01950959E767}" destId="{FAA3A310-BB5D-49EF-9F8C-2FDE90837BA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2F15689-C760-4F80-8EA5-9D190C82082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2EA0E3C-B8DA-406F-B2E7-5017B6D0404E}">
      <dgm:prSet/>
      <dgm:spPr/>
      <dgm:t>
        <a:bodyPr/>
        <a:lstStyle/>
        <a:p>
          <a:pPr rtl="1"/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وضعیت شیردادن به شیرخوار مبتلا به سندرم داون </a:t>
          </a:r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B477C971-E47F-4E98-930A-5724DC9789AC}" type="parTrans" cxnId="{29DDF793-D022-453A-A2EE-5837DEFD0EC6}">
      <dgm:prSet/>
      <dgm:spPr/>
      <dgm:t>
        <a:bodyPr/>
        <a:lstStyle/>
        <a:p>
          <a:endParaRPr lang="en-US"/>
        </a:p>
      </dgm:t>
    </dgm:pt>
    <dgm:pt modelId="{0D1380A7-2539-4CC9-A5FB-07E2E63A3120}" type="sibTrans" cxnId="{29DDF793-D022-453A-A2EE-5837DEFD0EC6}">
      <dgm:prSet/>
      <dgm:spPr/>
      <dgm:t>
        <a:bodyPr/>
        <a:lstStyle/>
        <a:p>
          <a:endParaRPr lang="en-US"/>
        </a:p>
      </dgm:t>
    </dgm:pt>
    <dgm:pt modelId="{3E5CC823-10BC-4535-A227-06216B5A5A5D}" type="pres">
      <dgm:prSet presAssocID="{52F15689-C760-4F80-8EA5-9D190C82082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F78AFD-BB84-411A-BE32-4D811C435781}" type="pres">
      <dgm:prSet presAssocID="{72EA0E3C-B8DA-406F-B2E7-5017B6D0404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712347-A787-4B32-A561-994A06E803FC}" type="presOf" srcId="{72EA0E3C-B8DA-406F-B2E7-5017B6D0404E}" destId="{C0F78AFD-BB84-411A-BE32-4D811C435781}" srcOrd="0" destOrd="0" presId="urn:microsoft.com/office/officeart/2005/8/layout/vList2"/>
    <dgm:cxn modelId="{29DDF793-D022-453A-A2EE-5837DEFD0EC6}" srcId="{52F15689-C760-4F80-8EA5-9D190C820820}" destId="{72EA0E3C-B8DA-406F-B2E7-5017B6D0404E}" srcOrd="0" destOrd="0" parTransId="{B477C971-E47F-4E98-930A-5724DC9789AC}" sibTransId="{0D1380A7-2539-4CC9-A5FB-07E2E63A3120}"/>
    <dgm:cxn modelId="{B6B0C81E-8DF6-4EA7-8E24-5E30BA7DFBAD}" type="presOf" srcId="{52F15689-C760-4F80-8EA5-9D190C820820}" destId="{3E5CC823-10BC-4535-A227-06216B5A5A5D}" srcOrd="0" destOrd="0" presId="urn:microsoft.com/office/officeart/2005/8/layout/vList2"/>
    <dgm:cxn modelId="{3BB483BB-EE9F-4587-80DD-72E79057B263}" type="presParOf" srcId="{3E5CC823-10BC-4535-A227-06216B5A5A5D}" destId="{C0F78AFD-BB84-411A-BE32-4D811C43578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097D2D6-F8D1-406E-A679-D84100C0C7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7A6E38-B674-4D49-862E-FB3DA58DD1A0}">
      <dgm:prSet/>
      <dgm:spPr/>
      <dgm:t>
        <a:bodyPr/>
        <a:lstStyle/>
        <a:p>
          <a:pPr rtl="1"/>
          <a:r>
            <a:rPr lang="fa-IR" b="1" dirty="0" smtClean="0">
              <a:cs typeface="B Nazanin" panose="00000400000000000000" pitchFamily="2" charset="-78"/>
            </a:rPr>
            <a:t>غلبه بر بیرون راندن زبان (</a:t>
          </a:r>
          <a:r>
            <a:rPr lang="en-US" b="1" dirty="0" smtClean="0">
              <a:cs typeface="B Nazanin" panose="00000400000000000000" pitchFamily="2" charset="-78"/>
            </a:rPr>
            <a:t>tongue thrusting</a:t>
          </a:r>
          <a:r>
            <a:rPr lang="fa-IR" b="1" dirty="0" smtClean="0">
              <a:cs typeface="B Nazanin" panose="00000400000000000000" pitchFamily="2" charset="-78"/>
            </a:rPr>
            <a:t>)</a:t>
          </a:r>
          <a:endParaRPr lang="en-US" dirty="0">
            <a:cs typeface="B Nazanin" panose="00000400000000000000" pitchFamily="2" charset="-78"/>
          </a:endParaRPr>
        </a:p>
      </dgm:t>
    </dgm:pt>
    <dgm:pt modelId="{5DD2CD67-424B-4701-9DF3-198E1E8D9F25}" type="parTrans" cxnId="{452DE3AC-1F15-4FBC-AF64-B89964575880}">
      <dgm:prSet/>
      <dgm:spPr/>
      <dgm:t>
        <a:bodyPr/>
        <a:lstStyle/>
        <a:p>
          <a:endParaRPr lang="en-US"/>
        </a:p>
      </dgm:t>
    </dgm:pt>
    <dgm:pt modelId="{FFD47B46-D3FA-45A2-B1B8-731F3825A322}" type="sibTrans" cxnId="{452DE3AC-1F15-4FBC-AF64-B89964575880}">
      <dgm:prSet/>
      <dgm:spPr/>
      <dgm:t>
        <a:bodyPr/>
        <a:lstStyle/>
        <a:p>
          <a:endParaRPr lang="en-US"/>
        </a:p>
      </dgm:t>
    </dgm:pt>
    <dgm:pt modelId="{DDC43B74-F02F-4FDF-9AC6-8989641F7EBA}" type="pres">
      <dgm:prSet presAssocID="{8097D2D6-F8D1-406E-A679-D84100C0C7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2A7B42-A69E-4EB8-B5E8-57486498D52F}" type="pres">
      <dgm:prSet presAssocID="{877A6E38-B674-4D49-862E-FB3DA58DD1A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2DE3AC-1F15-4FBC-AF64-B89964575880}" srcId="{8097D2D6-F8D1-406E-A679-D84100C0C7D6}" destId="{877A6E38-B674-4D49-862E-FB3DA58DD1A0}" srcOrd="0" destOrd="0" parTransId="{5DD2CD67-424B-4701-9DF3-198E1E8D9F25}" sibTransId="{FFD47B46-D3FA-45A2-B1B8-731F3825A322}"/>
    <dgm:cxn modelId="{0FFEA5B9-74D2-468D-A3E7-DB00B14F5B6D}" type="presOf" srcId="{877A6E38-B674-4D49-862E-FB3DA58DD1A0}" destId="{D62A7B42-A69E-4EB8-B5E8-57486498D52F}" srcOrd="0" destOrd="0" presId="urn:microsoft.com/office/officeart/2005/8/layout/vList2"/>
    <dgm:cxn modelId="{38AC5531-CC81-4442-9F20-128013F03A3C}" type="presOf" srcId="{8097D2D6-F8D1-406E-A679-D84100C0C7D6}" destId="{DDC43B74-F02F-4FDF-9AC6-8989641F7EBA}" srcOrd="0" destOrd="0" presId="urn:microsoft.com/office/officeart/2005/8/layout/vList2"/>
    <dgm:cxn modelId="{1821C2A8-9F33-4887-97F0-2A79CDEC395B}" type="presParOf" srcId="{DDC43B74-F02F-4FDF-9AC6-8989641F7EBA}" destId="{D62A7B42-A69E-4EB8-B5E8-57486498D52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E881DF3-2C6F-45DA-B507-6AEAFFE0887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75B938-6B82-43EF-A0EA-2A5EAEADDDF4}">
      <dgm:prSet phldrT="[Text]" custT="1"/>
      <dgm:spPr/>
      <dgm:t>
        <a:bodyPr/>
        <a:lstStyle/>
        <a:p>
          <a:r>
            <a:rPr lang="fa-IR" sz="4400" dirty="0" err="1" smtClean="0">
              <a:cs typeface="B Nazanin" panose="00000400000000000000" pitchFamily="2" charset="-78"/>
            </a:rPr>
            <a:t>هیپوتونی</a:t>
          </a:r>
          <a:endParaRPr lang="en-US" sz="4400" dirty="0">
            <a:cs typeface="B Nazanin" panose="00000400000000000000" pitchFamily="2" charset="-78"/>
          </a:endParaRPr>
        </a:p>
      </dgm:t>
    </dgm:pt>
    <dgm:pt modelId="{774033D6-8105-4E85-9301-2AC5E288C049}" type="parTrans" cxnId="{5FB566CC-A7B8-4004-B3F2-A2C1D677000A}">
      <dgm:prSet/>
      <dgm:spPr/>
      <dgm:t>
        <a:bodyPr/>
        <a:lstStyle/>
        <a:p>
          <a:endParaRPr lang="en-US"/>
        </a:p>
      </dgm:t>
    </dgm:pt>
    <dgm:pt modelId="{C2A59717-98BF-423D-801F-862513BC4E71}" type="sibTrans" cxnId="{5FB566CC-A7B8-4004-B3F2-A2C1D677000A}">
      <dgm:prSet/>
      <dgm:spPr/>
      <dgm:t>
        <a:bodyPr/>
        <a:lstStyle/>
        <a:p>
          <a:endParaRPr lang="en-US"/>
        </a:p>
      </dgm:t>
    </dgm:pt>
    <dgm:pt modelId="{8F4905B8-D946-4935-BE34-8AAA51E89C4D}">
      <dgm:prSet phldrT="[Text]" custT="1"/>
      <dgm:spPr/>
      <dgm:t>
        <a:bodyPr/>
        <a:lstStyle/>
        <a:p>
          <a:r>
            <a:rPr lang="fa-IR" sz="2400" b="1" dirty="0" err="1" smtClean="0">
              <a:cs typeface="B Nazanin" panose="00000400000000000000" pitchFamily="2" charset="-78"/>
            </a:rPr>
            <a:t>پوزیشن</a:t>
          </a:r>
          <a:r>
            <a:rPr lang="fa-IR" sz="2400" b="1" dirty="0" smtClean="0">
              <a:cs typeface="B Nazanin" panose="00000400000000000000" pitchFamily="2" charset="-78"/>
            </a:rPr>
            <a:t> ضعیف</a:t>
          </a:r>
          <a:endParaRPr lang="en-US" sz="2400" b="1" dirty="0">
            <a:cs typeface="B Nazanin" panose="00000400000000000000" pitchFamily="2" charset="-78"/>
          </a:endParaRPr>
        </a:p>
      </dgm:t>
    </dgm:pt>
    <dgm:pt modelId="{1A504E56-83D0-4067-A63A-42FBABB6BA08}" type="parTrans" cxnId="{9CC97C04-C1AF-40AF-B790-AE9110E01641}">
      <dgm:prSet/>
      <dgm:spPr/>
      <dgm:t>
        <a:bodyPr/>
        <a:lstStyle/>
        <a:p>
          <a:endParaRPr lang="en-US"/>
        </a:p>
      </dgm:t>
    </dgm:pt>
    <dgm:pt modelId="{1AE4725E-529E-4274-B48C-30261CEF79A2}" type="sibTrans" cxnId="{9CC97C04-C1AF-40AF-B790-AE9110E01641}">
      <dgm:prSet/>
      <dgm:spPr/>
      <dgm:t>
        <a:bodyPr/>
        <a:lstStyle/>
        <a:p>
          <a:endParaRPr lang="en-US"/>
        </a:p>
      </dgm:t>
    </dgm:pt>
    <dgm:pt modelId="{A686EC64-066C-42DA-9D88-3D50004C5167}">
      <dgm:prSet phldrT="[Text]" custT="1"/>
      <dgm:spPr/>
      <dgm:t>
        <a:bodyPr/>
        <a:lstStyle/>
        <a:p>
          <a:r>
            <a:rPr lang="fa-IR" sz="2400" b="1" dirty="0" smtClean="0">
              <a:cs typeface="B Nazanin" panose="00000400000000000000" pitchFamily="2" charset="-78"/>
            </a:rPr>
            <a:t>مکیدن ناکافی</a:t>
          </a:r>
        </a:p>
        <a:p>
          <a:r>
            <a:rPr lang="fa-IR" sz="1800" dirty="0" smtClean="0">
              <a:cs typeface="B Nazanin" panose="00000400000000000000" pitchFamily="2" charset="-78"/>
            </a:rPr>
            <a:t>تاخیرلاکتوژنز2</a:t>
          </a:r>
        </a:p>
        <a:p>
          <a:r>
            <a:rPr lang="fa-IR" sz="1800" dirty="0" err="1" smtClean="0">
              <a:cs typeface="B Nazanin" panose="00000400000000000000" pitchFamily="2" charset="-78"/>
            </a:rPr>
            <a:t>هییوگلیسمی</a:t>
          </a:r>
          <a:r>
            <a:rPr lang="fa-IR" sz="1800" dirty="0" smtClean="0">
              <a:cs typeface="B Nazanin" panose="00000400000000000000" pitchFamily="2" charset="-78"/>
            </a:rPr>
            <a:t> .زردی .کم آبی</a:t>
          </a:r>
          <a:endParaRPr lang="en-US" sz="1800" dirty="0">
            <a:cs typeface="B Nazanin" panose="00000400000000000000" pitchFamily="2" charset="-78"/>
          </a:endParaRPr>
        </a:p>
      </dgm:t>
    </dgm:pt>
    <dgm:pt modelId="{8B335CE3-B31F-4D7A-914E-50E7A5D33271}" type="parTrans" cxnId="{E1B3A724-ED7D-4AFA-B09E-64C03E5B8C5A}">
      <dgm:prSet/>
      <dgm:spPr/>
      <dgm:t>
        <a:bodyPr/>
        <a:lstStyle/>
        <a:p>
          <a:endParaRPr lang="en-US"/>
        </a:p>
      </dgm:t>
    </dgm:pt>
    <dgm:pt modelId="{5CB15338-6D3D-4CAD-8C90-D5A776AD3362}" type="sibTrans" cxnId="{E1B3A724-ED7D-4AFA-B09E-64C03E5B8C5A}">
      <dgm:prSet/>
      <dgm:spPr/>
      <dgm:t>
        <a:bodyPr/>
        <a:lstStyle/>
        <a:p>
          <a:endParaRPr lang="en-US"/>
        </a:p>
      </dgm:t>
    </dgm:pt>
    <dgm:pt modelId="{A9ADEA26-59D8-480D-A774-429540FDC4EC}">
      <dgm:prSet phldrT="[Text]" custT="1"/>
      <dgm:spPr/>
      <dgm:t>
        <a:bodyPr/>
        <a:lstStyle/>
        <a:p>
          <a:r>
            <a:rPr lang="fa-IR" sz="2400" b="1" dirty="0" smtClean="0">
              <a:cs typeface="B Nazanin" panose="00000400000000000000" pitchFamily="2" charset="-78"/>
            </a:rPr>
            <a:t>افزایش نیاز انرژی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800" b="0" dirty="0" smtClean="0">
              <a:cs typeface="B Nazanin" panose="00000400000000000000" pitchFamily="2" charset="-78"/>
            </a:rPr>
            <a:t>کاهش وزن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dirty="0" smtClean="0">
              <a:cs typeface="B Nazanin" panose="00000400000000000000" pitchFamily="2" charset="-78"/>
            </a:rPr>
            <a:t>زخم نوک پستان </a:t>
          </a:r>
        </a:p>
        <a:p>
          <a:pPr marL="0" marR="0" indent="0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fa-IR" sz="1800" b="0" dirty="0" smtClean="0">
              <a:cs typeface="B Nazanin" panose="00000400000000000000" pitchFamily="2" charset="-78"/>
            </a:rPr>
            <a:t>کاهش دفعات شیردهی.. قطع شیردهی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dirty="0" smtClean="0">
              <a:cs typeface="B Nazanin" panose="00000400000000000000" pitchFamily="2" charset="-78"/>
            </a:rPr>
            <a:t>و حتی آپنه و توقف قلبی</a:t>
          </a:r>
          <a:endParaRPr lang="fa-IR" sz="1200" b="1" dirty="0" smtClean="0">
            <a:cs typeface="B Nazanin" panose="00000400000000000000" pitchFamily="2" charset="-78"/>
          </a:endParaRPr>
        </a:p>
      </dgm:t>
    </dgm:pt>
    <dgm:pt modelId="{358183FB-E88B-4016-8143-942068575257}" type="sibTrans" cxnId="{2D175D87-E49F-4EDD-AA7D-8E1FFF296EDA}">
      <dgm:prSet/>
      <dgm:spPr/>
      <dgm:t>
        <a:bodyPr/>
        <a:lstStyle/>
        <a:p>
          <a:endParaRPr lang="en-US"/>
        </a:p>
      </dgm:t>
    </dgm:pt>
    <dgm:pt modelId="{AF97AEB1-456D-4425-B069-50537B140EF8}" type="parTrans" cxnId="{2D175D87-E49F-4EDD-AA7D-8E1FFF296EDA}">
      <dgm:prSet/>
      <dgm:spPr/>
      <dgm:t>
        <a:bodyPr/>
        <a:lstStyle/>
        <a:p>
          <a:endParaRPr lang="en-US"/>
        </a:p>
      </dgm:t>
    </dgm:pt>
    <dgm:pt modelId="{2CA005BA-E16E-439D-B4D8-DD10DB469670}">
      <dgm:prSet phldrT="[Text]" custT="1"/>
      <dgm:spPr/>
      <dgm:t>
        <a:bodyPr/>
        <a:lstStyle/>
        <a:p>
          <a:r>
            <a:rPr lang="fa-IR" sz="2400" b="1" dirty="0" smtClean="0">
              <a:cs typeface="B Nazanin" panose="00000400000000000000" pitchFamily="2" charset="-78"/>
            </a:rPr>
            <a:t>چفت شدن </a:t>
          </a:r>
          <a:r>
            <a:rPr lang="fa-IR" sz="2400" b="1" dirty="0" err="1" smtClean="0">
              <a:cs typeface="B Nazanin" panose="00000400000000000000" pitchFamily="2" charset="-78"/>
            </a:rPr>
            <a:t>ناموثر</a:t>
          </a:r>
          <a:endParaRPr lang="en-US" sz="2400" b="1" dirty="0">
            <a:cs typeface="B Nazanin" panose="00000400000000000000" pitchFamily="2" charset="-78"/>
          </a:endParaRPr>
        </a:p>
      </dgm:t>
    </dgm:pt>
    <dgm:pt modelId="{FFC75793-1B0E-4532-BD48-A4276ADF6BBC}" type="sibTrans" cxnId="{57EC4F08-F295-4CE4-8139-46BA4D24175D}">
      <dgm:prSet/>
      <dgm:spPr/>
      <dgm:t>
        <a:bodyPr/>
        <a:lstStyle/>
        <a:p>
          <a:endParaRPr lang="en-US"/>
        </a:p>
      </dgm:t>
    </dgm:pt>
    <dgm:pt modelId="{82764D53-5C4B-436B-BE36-F09D922343D8}" type="parTrans" cxnId="{57EC4F08-F295-4CE4-8139-46BA4D24175D}">
      <dgm:prSet/>
      <dgm:spPr/>
      <dgm:t>
        <a:bodyPr/>
        <a:lstStyle/>
        <a:p>
          <a:endParaRPr lang="en-US"/>
        </a:p>
      </dgm:t>
    </dgm:pt>
    <dgm:pt modelId="{EB2DCFE7-F417-4325-8E61-4367C0E1D1E9}" type="pres">
      <dgm:prSet presAssocID="{9E881DF3-2C6F-45DA-B507-6AEAFFE0887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09287F7-E4B8-41B3-8C0B-1DD27319DD0C}" type="pres">
      <dgm:prSet presAssocID="{3A75B938-6B82-43EF-A0EA-2A5EAEADDDF4}" presName="hierRoot1" presStyleCnt="0"/>
      <dgm:spPr/>
    </dgm:pt>
    <dgm:pt modelId="{50CD2D2B-A309-4541-B947-43001661F7D5}" type="pres">
      <dgm:prSet presAssocID="{3A75B938-6B82-43EF-A0EA-2A5EAEADDDF4}" presName="composite" presStyleCnt="0"/>
      <dgm:spPr/>
    </dgm:pt>
    <dgm:pt modelId="{B8ADE443-8FD2-4754-82AC-7AE3EFE1B601}" type="pres">
      <dgm:prSet presAssocID="{3A75B938-6B82-43EF-A0EA-2A5EAEADDDF4}" presName="background" presStyleLbl="node0" presStyleIdx="0" presStyleCnt="1"/>
      <dgm:spPr/>
    </dgm:pt>
    <dgm:pt modelId="{CBEDB97F-90A0-42EC-8DDC-59D22FF2DE47}" type="pres">
      <dgm:prSet presAssocID="{3A75B938-6B82-43EF-A0EA-2A5EAEADDDF4}" presName="text" presStyleLbl="fgAcc0" presStyleIdx="0" presStyleCnt="1" custScaleX="32143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063747C-EF66-476D-9CCC-D811230B656C}" type="pres">
      <dgm:prSet presAssocID="{3A75B938-6B82-43EF-A0EA-2A5EAEADDDF4}" presName="hierChild2" presStyleCnt="0"/>
      <dgm:spPr/>
    </dgm:pt>
    <dgm:pt modelId="{7101761A-3B41-41EA-B003-12E645BDA368}" type="pres">
      <dgm:prSet presAssocID="{1A504E56-83D0-4067-A63A-42FBABB6BA08}" presName="Name10" presStyleLbl="parChTrans1D2" presStyleIdx="0" presStyleCnt="2"/>
      <dgm:spPr/>
      <dgm:t>
        <a:bodyPr/>
        <a:lstStyle/>
        <a:p>
          <a:endParaRPr lang="en-US"/>
        </a:p>
      </dgm:t>
    </dgm:pt>
    <dgm:pt modelId="{9A0FDBAC-98D5-4CE7-8392-733A0CA92530}" type="pres">
      <dgm:prSet presAssocID="{8F4905B8-D946-4935-BE34-8AAA51E89C4D}" presName="hierRoot2" presStyleCnt="0"/>
      <dgm:spPr/>
    </dgm:pt>
    <dgm:pt modelId="{D31765F7-AEB6-4261-8CA2-5BDCE5389E9C}" type="pres">
      <dgm:prSet presAssocID="{8F4905B8-D946-4935-BE34-8AAA51E89C4D}" presName="composite2" presStyleCnt="0"/>
      <dgm:spPr/>
    </dgm:pt>
    <dgm:pt modelId="{56D6EC3B-E042-435E-ACAE-C56B184D4144}" type="pres">
      <dgm:prSet presAssocID="{8F4905B8-D946-4935-BE34-8AAA51E89C4D}" presName="background2" presStyleLbl="node2" presStyleIdx="0" presStyleCnt="2"/>
      <dgm:spPr/>
    </dgm:pt>
    <dgm:pt modelId="{5BC86E87-E958-4903-87C9-DEBE08D64F8D}" type="pres">
      <dgm:prSet presAssocID="{8F4905B8-D946-4935-BE34-8AAA51E89C4D}" presName="text2" presStyleLbl="fgAcc2" presStyleIdx="0" presStyleCnt="2" custScaleX="226269" custScaleY="85738" custLinFactNeighborX="-30174" custLinFactNeighborY="58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C6895D-42C8-4AF1-BEBD-C45200130A07}" type="pres">
      <dgm:prSet presAssocID="{8F4905B8-D946-4935-BE34-8AAA51E89C4D}" presName="hierChild3" presStyleCnt="0"/>
      <dgm:spPr/>
    </dgm:pt>
    <dgm:pt modelId="{C9F020FB-B49B-4D43-93C6-42E93EE2A6E9}" type="pres">
      <dgm:prSet presAssocID="{8B335CE3-B31F-4D7A-914E-50E7A5D33271}" presName="Name17" presStyleLbl="parChTrans1D3" presStyleIdx="0" presStyleCnt="2"/>
      <dgm:spPr/>
      <dgm:t>
        <a:bodyPr/>
        <a:lstStyle/>
        <a:p>
          <a:endParaRPr lang="en-US"/>
        </a:p>
      </dgm:t>
    </dgm:pt>
    <dgm:pt modelId="{2C150984-746D-42F0-9CCB-133C467BFAE5}" type="pres">
      <dgm:prSet presAssocID="{A686EC64-066C-42DA-9D88-3D50004C5167}" presName="hierRoot3" presStyleCnt="0"/>
      <dgm:spPr/>
    </dgm:pt>
    <dgm:pt modelId="{3F29BAEE-38CC-4504-A41A-C172F2517121}" type="pres">
      <dgm:prSet presAssocID="{A686EC64-066C-42DA-9D88-3D50004C5167}" presName="composite3" presStyleCnt="0"/>
      <dgm:spPr/>
    </dgm:pt>
    <dgm:pt modelId="{8FADD9A0-9F31-4A4D-9015-87EC35C4B610}" type="pres">
      <dgm:prSet presAssocID="{A686EC64-066C-42DA-9D88-3D50004C5167}" presName="background3" presStyleLbl="node3" presStyleIdx="0" presStyleCnt="2"/>
      <dgm:spPr/>
    </dgm:pt>
    <dgm:pt modelId="{16F7D41E-B8CC-4A60-B905-DD82F84997AF}" type="pres">
      <dgm:prSet presAssocID="{A686EC64-066C-42DA-9D88-3D50004C5167}" presName="text3" presStyleLbl="fgAcc3" presStyleIdx="0" presStyleCnt="2" custScaleX="227659" custScaleY="197571" custLinFactNeighborX="10077" custLinFactNeighborY="3786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96165F-072F-4BB5-827E-7221E1C6A3C1}" type="pres">
      <dgm:prSet presAssocID="{A686EC64-066C-42DA-9D88-3D50004C5167}" presName="hierChild4" presStyleCnt="0"/>
      <dgm:spPr/>
    </dgm:pt>
    <dgm:pt modelId="{5C5BCC16-75D5-4B07-81E5-A8966BAC81F6}" type="pres">
      <dgm:prSet presAssocID="{AF97AEB1-456D-4425-B069-50537B140EF8}" presName="Name17" presStyleLbl="parChTrans1D3" presStyleIdx="1" presStyleCnt="2"/>
      <dgm:spPr/>
      <dgm:t>
        <a:bodyPr/>
        <a:lstStyle/>
        <a:p>
          <a:endParaRPr lang="en-US"/>
        </a:p>
      </dgm:t>
    </dgm:pt>
    <dgm:pt modelId="{37A48420-611B-4D9D-BB7A-DD5FC67CF56A}" type="pres">
      <dgm:prSet presAssocID="{A9ADEA26-59D8-480D-A774-429540FDC4EC}" presName="hierRoot3" presStyleCnt="0"/>
      <dgm:spPr/>
    </dgm:pt>
    <dgm:pt modelId="{942D56E5-2328-4DD9-AD61-8B72267F3B0D}" type="pres">
      <dgm:prSet presAssocID="{A9ADEA26-59D8-480D-A774-429540FDC4EC}" presName="composite3" presStyleCnt="0"/>
      <dgm:spPr/>
    </dgm:pt>
    <dgm:pt modelId="{B1674D20-4ED4-4849-8AAD-1124130C0825}" type="pres">
      <dgm:prSet presAssocID="{A9ADEA26-59D8-480D-A774-429540FDC4EC}" presName="background3" presStyleLbl="node3" presStyleIdx="1" presStyleCnt="2"/>
      <dgm:spPr/>
    </dgm:pt>
    <dgm:pt modelId="{A43C0CC9-2D4D-4126-9571-265BF0A9376C}" type="pres">
      <dgm:prSet presAssocID="{A9ADEA26-59D8-480D-A774-429540FDC4EC}" presName="text3" presStyleLbl="fgAcc3" presStyleIdx="1" presStyleCnt="2" custAng="0" custScaleX="306042" custScaleY="291054" custLinFactNeighborX="47539" custLinFactNeighborY="3599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812D35F-2628-4134-965A-43F69D87458F}" type="pres">
      <dgm:prSet presAssocID="{A9ADEA26-59D8-480D-A774-429540FDC4EC}" presName="hierChild4" presStyleCnt="0"/>
      <dgm:spPr/>
    </dgm:pt>
    <dgm:pt modelId="{F3D1A687-038E-4597-B99F-4669AA1FC80D}" type="pres">
      <dgm:prSet presAssocID="{82764D53-5C4B-436B-BE36-F09D922343D8}" presName="Name10" presStyleLbl="parChTrans1D2" presStyleIdx="1" presStyleCnt="2"/>
      <dgm:spPr/>
      <dgm:t>
        <a:bodyPr/>
        <a:lstStyle/>
        <a:p>
          <a:endParaRPr lang="en-US"/>
        </a:p>
      </dgm:t>
    </dgm:pt>
    <dgm:pt modelId="{E63115E2-38F5-4B85-A102-649763EA85EA}" type="pres">
      <dgm:prSet presAssocID="{2CA005BA-E16E-439D-B4D8-DD10DB469670}" presName="hierRoot2" presStyleCnt="0"/>
      <dgm:spPr/>
    </dgm:pt>
    <dgm:pt modelId="{BE78025A-4A79-4D4A-9E13-C095E806FA97}" type="pres">
      <dgm:prSet presAssocID="{2CA005BA-E16E-439D-B4D8-DD10DB469670}" presName="composite2" presStyleCnt="0"/>
      <dgm:spPr/>
    </dgm:pt>
    <dgm:pt modelId="{B7240B41-05D4-4B9E-A9E1-955805398106}" type="pres">
      <dgm:prSet presAssocID="{2CA005BA-E16E-439D-B4D8-DD10DB469670}" presName="background2" presStyleLbl="node2" presStyleIdx="1" presStyleCnt="2"/>
      <dgm:spPr/>
    </dgm:pt>
    <dgm:pt modelId="{F00D15D0-C0F6-4668-887A-9A50C1A86AF2}" type="pres">
      <dgm:prSet presAssocID="{2CA005BA-E16E-439D-B4D8-DD10DB469670}" presName="text2" presStyleLbl="fgAcc2" presStyleIdx="1" presStyleCnt="2" custScaleX="221875" custScaleY="79691" custLinFactNeighborX="58398" custLinFactNeighborY="216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A8589B6-E766-4719-B94D-03169269CE2C}" type="pres">
      <dgm:prSet presAssocID="{2CA005BA-E16E-439D-B4D8-DD10DB469670}" presName="hierChild3" presStyleCnt="0"/>
      <dgm:spPr/>
    </dgm:pt>
  </dgm:ptLst>
  <dgm:cxnLst>
    <dgm:cxn modelId="{E1B3A724-ED7D-4AFA-B09E-64C03E5B8C5A}" srcId="{8F4905B8-D946-4935-BE34-8AAA51E89C4D}" destId="{A686EC64-066C-42DA-9D88-3D50004C5167}" srcOrd="0" destOrd="0" parTransId="{8B335CE3-B31F-4D7A-914E-50E7A5D33271}" sibTransId="{5CB15338-6D3D-4CAD-8C90-D5A776AD3362}"/>
    <dgm:cxn modelId="{57EC4F08-F295-4CE4-8139-46BA4D24175D}" srcId="{3A75B938-6B82-43EF-A0EA-2A5EAEADDDF4}" destId="{2CA005BA-E16E-439D-B4D8-DD10DB469670}" srcOrd="1" destOrd="0" parTransId="{82764D53-5C4B-436B-BE36-F09D922343D8}" sibTransId="{FFC75793-1B0E-4532-BD48-A4276ADF6BBC}"/>
    <dgm:cxn modelId="{D3910F1D-F696-4DB3-8FA9-761034AF4893}" type="presOf" srcId="{1A504E56-83D0-4067-A63A-42FBABB6BA08}" destId="{7101761A-3B41-41EA-B003-12E645BDA368}" srcOrd="0" destOrd="0" presId="urn:microsoft.com/office/officeart/2005/8/layout/hierarchy1"/>
    <dgm:cxn modelId="{1478DA1E-693B-4F53-BA2B-2933D074DE4C}" type="presOf" srcId="{8F4905B8-D946-4935-BE34-8AAA51E89C4D}" destId="{5BC86E87-E958-4903-87C9-DEBE08D64F8D}" srcOrd="0" destOrd="0" presId="urn:microsoft.com/office/officeart/2005/8/layout/hierarchy1"/>
    <dgm:cxn modelId="{5FB566CC-A7B8-4004-B3F2-A2C1D677000A}" srcId="{9E881DF3-2C6F-45DA-B507-6AEAFFE08872}" destId="{3A75B938-6B82-43EF-A0EA-2A5EAEADDDF4}" srcOrd="0" destOrd="0" parTransId="{774033D6-8105-4E85-9301-2AC5E288C049}" sibTransId="{C2A59717-98BF-423D-801F-862513BC4E71}"/>
    <dgm:cxn modelId="{D182F33F-5408-4943-9670-C031E5760E36}" type="presOf" srcId="{82764D53-5C4B-436B-BE36-F09D922343D8}" destId="{F3D1A687-038E-4597-B99F-4669AA1FC80D}" srcOrd="0" destOrd="0" presId="urn:microsoft.com/office/officeart/2005/8/layout/hierarchy1"/>
    <dgm:cxn modelId="{9CC97C04-C1AF-40AF-B790-AE9110E01641}" srcId="{3A75B938-6B82-43EF-A0EA-2A5EAEADDDF4}" destId="{8F4905B8-D946-4935-BE34-8AAA51E89C4D}" srcOrd="0" destOrd="0" parTransId="{1A504E56-83D0-4067-A63A-42FBABB6BA08}" sibTransId="{1AE4725E-529E-4274-B48C-30261CEF79A2}"/>
    <dgm:cxn modelId="{56A0E692-0354-4368-B746-935985633D20}" type="presOf" srcId="{A686EC64-066C-42DA-9D88-3D50004C5167}" destId="{16F7D41E-B8CC-4A60-B905-DD82F84997AF}" srcOrd="0" destOrd="0" presId="urn:microsoft.com/office/officeart/2005/8/layout/hierarchy1"/>
    <dgm:cxn modelId="{A8C17479-6883-4527-A918-2915D4B38908}" type="presOf" srcId="{A9ADEA26-59D8-480D-A774-429540FDC4EC}" destId="{A43C0CC9-2D4D-4126-9571-265BF0A9376C}" srcOrd="0" destOrd="0" presId="urn:microsoft.com/office/officeart/2005/8/layout/hierarchy1"/>
    <dgm:cxn modelId="{EC1B8C67-0CA6-47FB-84FE-881CDED055B3}" type="presOf" srcId="{8B335CE3-B31F-4D7A-914E-50E7A5D33271}" destId="{C9F020FB-B49B-4D43-93C6-42E93EE2A6E9}" srcOrd="0" destOrd="0" presId="urn:microsoft.com/office/officeart/2005/8/layout/hierarchy1"/>
    <dgm:cxn modelId="{2D175D87-E49F-4EDD-AA7D-8E1FFF296EDA}" srcId="{8F4905B8-D946-4935-BE34-8AAA51E89C4D}" destId="{A9ADEA26-59D8-480D-A774-429540FDC4EC}" srcOrd="1" destOrd="0" parTransId="{AF97AEB1-456D-4425-B069-50537B140EF8}" sibTransId="{358183FB-E88B-4016-8143-942068575257}"/>
    <dgm:cxn modelId="{36F03655-45ED-413D-9967-13BA834CF174}" type="presOf" srcId="{2CA005BA-E16E-439D-B4D8-DD10DB469670}" destId="{F00D15D0-C0F6-4668-887A-9A50C1A86AF2}" srcOrd="0" destOrd="0" presId="urn:microsoft.com/office/officeart/2005/8/layout/hierarchy1"/>
    <dgm:cxn modelId="{749A703E-D66C-413A-BF34-7C1550D04B06}" type="presOf" srcId="{3A75B938-6B82-43EF-A0EA-2A5EAEADDDF4}" destId="{CBEDB97F-90A0-42EC-8DDC-59D22FF2DE47}" srcOrd="0" destOrd="0" presId="urn:microsoft.com/office/officeart/2005/8/layout/hierarchy1"/>
    <dgm:cxn modelId="{11A01DC7-5739-4025-A8DC-936245612757}" type="presOf" srcId="{AF97AEB1-456D-4425-B069-50537B140EF8}" destId="{5C5BCC16-75D5-4B07-81E5-A8966BAC81F6}" srcOrd="0" destOrd="0" presId="urn:microsoft.com/office/officeart/2005/8/layout/hierarchy1"/>
    <dgm:cxn modelId="{213EBFD5-0BAE-4184-8FAA-29DBE6F62533}" type="presOf" srcId="{9E881DF3-2C6F-45DA-B507-6AEAFFE08872}" destId="{EB2DCFE7-F417-4325-8E61-4367C0E1D1E9}" srcOrd="0" destOrd="0" presId="urn:microsoft.com/office/officeart/2005/8/layout/hierarchy1"/>
    <dgm:cxn modelId="{DA802C8A-C139-4E2E-9FAC-FD2AC0F301C6}" type="presParOf" srcId="{EB2DCFE7-F417-4325-8E61-4367C0E1D1E9}" destId="{F09287F7-E4B8-41B3-8C0B-1DD27319DD0C}" srcOrd="0" destOrd="0" presId="urn:microsoft.com/office/officeart/2005/8/layout/hierarchy1"/>
    <dgm:cxn modelId="{DA12E803-E917-43E6-982E-AC8E35389CF3}" type="presParOf" srcId="{F09287F7-E4B8-41B3-8C0B-1DD27319DD0C}" destId="{50CD2D2B-A309-4541-B947-43001661F7D5}" srcOrd="0" destOrd="0" presId="urn:microsoft.com/office/officeart/2005/8/layout/hierarchy1"/>
    <dgm:cxn modelId="{9BC65E1D-6CC3-4C84-975A-3052762F1B56}" type="presParOf" srcId="{50CD2D2B-A309-4541-B947-43001661F7D5}" destId="{B8ADE443-8FD2-4754-82AC-7AE3EFE1B601}" srcOrd="0" destOrd="0" presId="urn:microsoft.com/office/officeart/2005/8/layout/hierarchy1"/>
    <dgm:cxn modelId="{6721459F-E304-494D-AB84-691550C4AE2B}" type="presParOf" srcId="{50CD2D2B-A309-4541-B947-43001661F7D5}" destId="{CBEDB97F-90A0-42EC-8DDC-59D22FF2DE47}" srcOrd="1" destOrd="0" presId="urn:microsoft.com/office/officeart/2005/8/layout/hierarchy1"/>
    <dgm:cxn modelId="{1F678AC0-0FBE-4447-ADE8-620378811EC7}" type="presParOf" srcId="{F09287F7-E4B8-41B3-8C0B-1DD27319DD0C}" destId="{4063747C-EF66-476D-9CCC-D811230B656C}" srcOrd="1" destOrd="0" presId="urn:microsoft.com/office/officeart/2005/8/layout/hierarchy1"/>
    <dgm:cxn modelId="{0002FD6A-4826-4845-9530-72C8894CD8F0}" type="presParOf" srcId="{4063747C-EF66-476D-9CCC-D811230B656C}" destId="{7101761A-3B41-41EA-B003-12E645BDA368}" srcOrd="0" destOrd="0" presId="urn:microsoft.com/office/officeart/2005/8/layout/hierarchy1"/>
    <dgm:cxn modelId="{9CBB3359-6962-46FB-8828-023AB71BFDA6}" type="presParOf" srcId="{4063747C-EF66-476D-9CCC-D811230B656C}" destId="{9A0FDBAC-98D5-4CE7-8392-733A0CA92530}" srcOrd="1" destOrd="0" presId="urn:microsoft.com/office/officeart/2005/8/layout/hierarchy1"/>
    <dgm:cxn modelId="{EF590FA8-DAE9-4445-B00A-6781C3FA7F00}" type="presParOf" srcId="{9A0FDBAC-98D5-4CE7-8392-733A0CA92530}" destId="{D31765F7-AEB6-4261-8CA2-5BDCE5389E9C}" srcOrd="0" destOrd="0" presId="urn:microsoft.com/office/officeart/2005/8/layout/hierarchy1"/>
    <dgm:cxn modelId="{322E7840-EE84-411E-B3E3-79A7E1B5986B}" type="presParOf" srcId="{D31765F7-AEB6-4261-8CA2-5BDCE5389E9C}" destId="{56D6EC3B-E042-435E-ACAE-C56B184D4144}" srcOrd="0" destOrd="0" presId="urn:microsoft.com/office/officeart/2005/8/layout/hierarchy1"/>
    <dgm:cxn modelId="{98B03695-FE58-47FC-822A-4B03F32D3BBD}" type="presParOf" srcId="{D31765F7-AEB6-4261-8CA2-5BDCE5389E9C}" destId="{5BC86E87-E958-4903-87C9-DEBE08D64F8D}" srcOrd="1" destOrd="0" presId="urn:microsoft.com/office/officeart/2005/8/layout/hierarchy1"/>
    <dgm:cxn modelId="{9409097C-9D44-4458-A299-A70692F3A955}" type="presParOf" srcId="{9A0FDBAC-98D5-4CE7-8392-733A0CA92530}" destId="{FDC6895D-42C8-4AF1-BEBD-C45200130A07}" srcOrd="1" destOrd="0" presId="urn:microsoft.com/office/officeart/2005/8/layout/hierarchy1"/>
    <dgm:cxn modelId="{8FDD0019-968B-4EAB-98D7-4C537422C596}" type="presParOf" srcId="{FDC6895D-42C8-4AF1-BEBD-C45200130A07}" destId="{C9F020FB-B49B-4D43-93C6-42E93EE2A6E9}" srcOrd="0" destOrd="0" presId="urn:microsoft.com/office/officeart/2005/8/layout/hierarchy1"/>
    <dgm:cxn modelId="{1435F729-0C9B-4254-906C-85D6B541EC03}" type="presParOf" srcId="{FDC6895D-42C8-4AF1-BEBD-C45200130A07}" destId="{2C150984-746D-42F0-9CCB-133C467BFAE5}" srcOrd="1" destOrd="0" presId="urn:microsoft.com/office/officeart/2005/8/layout/hierarchy1"/>
    <dgm:cxn modelId="{DF7C8547-D3B3-466A-8445-7463CDC4DF88}" type="presParOf" srcId="{2C150984-746D-42F0-9CCB-133C467BFAE5}" destId="{3F29BAEE-38CC-4504-A41A-C172F2517121}" srcOrd="0" destOrd="0" presId="urn:microsoft.com/office/officeart/2005/8/layout/hierarchy1"/>
    <dgm:cxn modelId="{58B8D659-35E7-42A7-83F8-54E30B411665}" type="presParOf" srcId="{3F29BAEE-38CC-4504-A41A-C172F2517121}" destId="{8FADD9A0-9F31-4A4D-9015-87EC35C4B610}" srcOrd="0" destOrd="0" presId="urn:microsoft.com/office/officeart/2005/8/layout/hierarchy1"/>
    <dgm:cxn modelId="{577F44E3-BE24-4570-830E-A2B11B58A3A3}" type="presParOf" srcId="{3F29BAEE-38CC-4504-A41A-C172F2517121}" destId="{16F7D41E-B8CC-4A60-B905-DD82F84997AF}" srcOrd="1" destOrd="0" presId="urn:microsoft.com/office/officeart/2005/8/layout/hierarchy1"/>
    <dgm:cxn modelId="{BA733523-51C0-48BA-84D1-A024A9B3AB24}" type="presParOf" srcId="{2C150984-746D-42F0-9CCB-133C467BFAE5}" destId="{1B96165F-072F-4BB5-827E-7221E1C6A3C1}" srcOrd="1" destOrd="0" presId="urn:microsoft.com/office/officeart/2005/8/layout/hierarchy1"/>
    <dgm:cxn modelId="{D14A29C1-29C9-4DD3-B727-2688DC5BFB1B}" type="presParOf" srcId="{FDC6895D-42C8-4AF1-BEBD-C45200130A07}" destId="{5C5BCC16-75D5-4B07-81E5-A8966BAC81F6}" srcOrd="2" destOrd="0" presId="urn:microsoft.com/office/officeart/2005/8/layout/hierarchy1"/>
    <dgm:cxn modelId="{4F59B1D8-3C61-4FF8-854E-D4975CF731EC}" type="presParOf" srcId="{FDC6895D-42C8-4AF1-BEBD-C45200130A07}" destId="{37A48420-611B-4D9D-BB7A-DD5FC67CF56A}" srcOrd="3" destOrd="0" presId="urn:microsoft.com/office/officeart/2005/8/layout/hierarchy1"/>
    <dgm:cxn modelId="{FEB8297D-B8DE-45C2-B260-3FD49449796B}" type="presParOf" srcId="{37A48420-611B-4D9D-BB7A-DD5FC67CF56A}" destId="{942D56E5-2328-4DD9-AD61-8B72267F3B0D}" srcOrd="0" destOrd="0" presId="urn:microsoft.com/office/officeart/2005/8/layout/hierarchy1"/>
    <dgm:cxn modelId="{AFA6B8F9-4934-4382-B564-0F86851BD90E}" type="presParOf" srcId="{942D56E5-2328-4DD9-AD61-8B72267F3B0D}" destId="{B1674D20-4ED4-4849-8AAD-1124130C0825}" srcOrd="0" destOrd="0" presId="urn:microsoft.com/office/officeart/2005/8/layout/hierarchy1"/>
    <dgm:cxn modelId="{B65BBF69-F20B-466E-B8A9-09C3DF008110}" type="presParOf" srcId="{942D56E5-2328-4DD9-AD61-8B72267F3B0D}" destId="{A43C0CC9-2D4D-4126-9571-265BF0A9376C}" srcOrd="1" destOrd="0" presId="urn:microsoft.com/office/officeart/2005/8/layout/hierarchy1"/>
    <dgm:cxn modelId="{044C711A-6B15-4119-A59B-870F8E4DD04D}" type="presParOf" srcId="{37A48420-611B-4D9D-BB7A-DD5FC67CF56A}" destId="{2812D35F-2628-4134-965A-43F69D87458F}" srcOrd="1" destOrd="0" presId="urn:microsoft.com/office/officeart/2005/8/layout/hierarchy1"/>
    <dgm:cxn modelId="{CC671F55-2092-4F65-9DDF-BD84ED9B7207}" type="presParOf" srcId="{4063747C-EF66-476D-9CCC-D811230B656C}" destId="{F3D1A687-038E-4597-B99F-4669AA1FC80D}" srcOrd="2" destOrd="0" presId="urn:microsoft.com/office/officeart/2005/8/layout/hierarchy1"/>
    <dgm:cxn modelId="{48A04873-5EFD-4873-937A-D86191341580}" type="presParOf" srcId="{4063747C-EF66-476D-9CCC-D811230B656C}" destId="{E63115E2-38F5-4B85-A102-649763EA85EA}" srcOrd="3" destOrd="0" presId="urn:microsoft.com/office/officeart/2005/8/layout/hierarchy1"/>
    <dgm:cxn modelId="{6F214A99-223C-44A3-8419-2D0B10A67D2A}" type="presParOf" srcId="{E63115E2-38F5-4B85-A102-649763EA85EA}" destId="{BE78025A-4A79-4D4A-9E13-C095E806FA97}" srcOrd="0" destOrd="0" presId="urn:microsoft.com/office/officeart/2005/8/layout/hierarchy1"/>
    <dgm:cxn modelId="{DD8F0CD4-1E13-47DC-9957-4393876DCE3B}" type="presParOf" srcId="{BE78025A-4A79-4D4A-9E13-C095E806FA97}" destId="{B7240B41-05D4-4B9E-A9E1-955805398106}" srcOrd="0" destOrd="0" presId="urn:microsoft.com/office/officeart/2005/8/layout/hierarchy1"/>
    <dgm:cxn modelId="{CD70B73B-C2D7-4910-855E-D87A4B99CE23}" type="presParOf" srcId="{BE78025A-4A79-4D4A-9E13-C095E806FA97}" destId="{F00D15D0-C0F6-4668-887A-9A50C1A86AF2}" srcOrd="1" destOrd="0" presId="urn:microsoft.com/office/officeart/2005/8/layout/hierarchy1"/>
    <dgm:cxn modelId="{31A57A8C-8AC2-46A9-A9CF-1816E68511B0}" type="presParOf" srcId="{E63115E2-38F5-4B85-A102-649763EA85EA}" destId="{DA8589B6-E766-4719-B94D-03169269CE2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D39DF00-390F-429D-9403-C4CDBC2079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65633C6-9738-4306-B91E-6E31934BA89F}">
      <dgm:prSet custT="1"/>
      <dgm:spPr/>
      <dgm:t>
        <a:bodyPr/>
        <a:lstStyle/>
        <a:p>
          <a:pPr algn="ctr" rtl="1"/>
          <a:r>
            <a:rPr lang="en-US" sz="4400" b="0" dirty="0" smtClean="0"/>
            <a:t>late preterm infants </a:t>
          </a:r>
          <a:endParaRPr lang="en-US" sz="4400" b="0" dirty="0"/>
        </a:p>
      </dgm:t>
    </dgm:pt>
    <dgm:pt modelId="{14687960-0E4C-4DED-82AF-C8A69F31DEDF}" type="parTrans" cxnId="{02A925FF-42AD-4F3C-9CE4-FA6A629D8D52}">
      <dgm:prSet/>
      <dgm:spPr/>
      <dgm:t>
        <a:bodyPr/>
        <a:lstStyle/>
        <a:p>
          <a:endParaRPr lang="en-US"/>
        </a:p>
      </dgm:t>
    </dgm:pt>
    <dgm:pt modelId="{6455790D-DD36-4302-AB2A-B5954044F8AA}" type="sibTrans" cxnId="{02A925FF-42AD-4F3C-9CE4-FA6A629D8D52}">
      <dgm:prSet/>
      <dgm:spPr/>
      <dgm:t>
        <a:bodyPr/>
        <a:lstStyle/>
        <a:p>
          <a:endParaRPr lang="en-US"/>
        </a:p>
      </dgm:t>
    </dgm:pt>
    <dgm:pt modelId="{1E720EE0-F0F9-49C1-9163-2F232412687F}" type="pres">
      <dgm:prSet presAssocID="{CD39DF00-390F-429D-9403-C4CDBC2079A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5D2494-26F7-40E5-AEC4-6A7A859CF7AC}" type="pres">
      <dgm:prSet presAssocID="{665633C6-9738-4306-B91E-6E31934BA89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125F51-045C-4548-BE95-F95D4655A237}" type="presOf" srcId="{665633C6-9738-4306-B91E-6E31934BA89F}" destId="{3D5D2494-26F7-40E5-AEC4-6A7A859CF7AC}" srcOrd="0" destOrd="0" presId="urn:microsoft.com/office/officeart/2005/8/layout/vList2"/>
    <dgm:cxn modelId="{02A925FF-42AD-4F3C-9CE4-FA6A629D8D52}" srcId="{CD39DF00-390F-429D-9403-C4CDBC2079A8}" destId="{665633C6-9738-4306-B91E-6E31934BA89F}" srcOrd="0" destOrd="0" parTransId="{14687960-0E4C-4DED-82AF-C8A69F31DEDF}" sibTransId="{6455790D-DD36-4302-AB2A-B5954044F8AA}"/>
    <dgm:cxn modelId="{097D40D8-9F6F-4C52-A698-2F4F7B19CEAC}" type="presOf" srcId="{CD39DF00-390F-429D-9403-C4CDBC2079A8}" destId="{1E720EE0-F0F9-49C1-9163-2F232412687F}" srcOrd="0" destOrd="0" presId="urn:microsoft.com/office/officeart/2005/8/layout/vList2"/>
    <dgm:cxn modelId="{4D3C62DD-B93D-42C5-97DD-7B3680ACFBC9}" type="presParOf" srcId="{1E720EE0-F0F9-49C1-9163-2F232412687F}" destId="{3D5D2494-26F7-40E5-AEC4-6A7A859CF7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A330375-5999-43A4-94B2-6D881F8ADEC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B7B055D-E810-41D8-866A-FEAA62D52F96}">
      <dgm:prSet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3600" b="1" dirty="0" smtClean="0">
              <a:cs typeface="B Nazanin" panose="00000400000000000000" pitchFamily="2" charset="-78"/>
            </a:rPr>
            <a:t>اصول وضعیت شیردهی  مناسب در</a:t>
          </a:r>
          <a:endParaRPr lang="en-US" sz="3600" b="1" dirty="0" smtClean="0">
            <a:cs typeface="B Nazanin" panose="00000400000000000000" pitchFamily="2" charset="-78"/>
          </a:endParaRPr>
        </a:p>
        <a:p>
          <a:pPr algn="ctr" rtl="1">
            <a:lnSpc>
              <a:spcPct val="100000"/>
            </a:lnSpc>
          </a:pPr>
          <a:r>
            <a:rPr lang="en-US" sz="3200" b="1" dirty="0" smtClean="0">
              <a:cs typeface="B Nazanin" panose="00000400000000000000" pitchFamily="2" charset="-78"/>
            </a:rPr>
            <a:t>late preterm infants </a:t>
          </a:r>
        </a:p>
      </dgm:t>
    </dgm:pt>
    <dgm:pt modelId="{CBD7CE10-CF7B-4EA5-9F38-4B3196634FE0}" type="parTrans" cxnId="{48673700-C2E9-4BF0-83B7-25A64D3EAF44}">
      <dgm:prSet/>
      <dgm:spPr/>
      <dgm:t>
        <a:bodyPr/>
        <a:lstStyle/>
        <a:p>
          <a:endParaRPr lang="en-US" sz="3200"/>
        </a:p>
      </dgm:t>
    </dgm:pt>
    <dgm:pt modelId="{EBC33343-3F63-4160-BD02-C36E83E4C283}" type="sibTrans" cxnId="{48673700-C2E9-4BF0-83B7-25A64D3EAF44}">
      <dgm:prSet/>
      <dgm:spPr/>
      <dgm:t>
        <a:bodyPr/>
        <a:lstStyle/>
        <a:p>
          <a:endParaRPr lang="en-US" sz="3200"/>
        </a:p>
      </dgm:t>
    </dgm:pt>
    <dgm:pt modelId="{F8605D1C-7116-487D-A8A4-F5BB9513D48E}" type="pres">
      <dgm:prSet presAssocID="{0A330375-5999-43A4-94B2-6D881F8ADE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F89DB08-8782-47A7-9B68-8E3963F8681B}" type="pres">
      <dgm:prSet presAssocID="{3B7B055D-E810-41D8-866A-FEAA62D52F96}" presName="parentText" presStyleLbl="node1" presStyleIdx="0" presStyleCnt="1" custScaleY="279394" custLinFactNeighborY="-1493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E2941F3-F18B-4415-B26E-1BCFA388FA82}" type="presOf" srcId="{0A330375-5999-43A4-94B2-6D881F8ADEC6}" destId="{F8605D1C-7116-487D-A8A4-F5BB9513D48E}" srcOrd="0" destOrd="0" presId="urn:microsoft.com/office/officeart/2005/8/layout/vList2"/>
    <dgm:cxn modelId="{48673700-C2E9-4BF0-83B7-25A64D3EAF44}" srcId="{0A330375-5999-43A4-94B2-6D881F8ADEC6}" destId="{3B7B055D-E810-41D8-866A-FEAA62D52F96}" srcOrd="0" destOrd="0" parTransId="{CBD7CE10-CF7B-4EA5-9F38-4B3196634FE0}" sibTransId="{EBC33343-3F63-4160-BD02-C36E83E4C283}"/>
    <dgm:cxn modelId="{0BB8F7E2-35CE-4DC2-A07F-2777AC6131C7}" type="presOf" srcId="{3B7B055D-E810-41D8-866A-FEAA62D52F96}" destId="{BF89DB08-8782-47A7-9B68-8E3963F8681B}" srcOrd="0" destOrd="0" presId="urn:microsoft.com/office/officeart/2005/8/layout/vList2"/>
    <dgm:cxn modelId="{3AF1926F-D08F-4F09-8E3C-143AF6E865F8}" type="presParOf" srcId="{F8605D1C-7116-487D-A8A4-F5BB9513D48E}" destId="{BF89DB08-8782-47A7-9B68-8E3963F8681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9E16371-6ED3-4BC2-BA63-01ACCD7AD37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A4B4A43-ABF4-409E-AA0D-DC0A5C3E7190}">
      <dgm:prSet/>
      <dgm:spPr/>
      <dgm:t>
        <a:bodyPr/>
        <a:lstStyle/>
        <a:p>
          <a:pPr algn="ctr" rtl="1"/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روش های مورد استفاده در شیرخوار هیپوتون </a:t>
          </a:r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48FEAE0E-BC66-41E9-B5B8-8934B624E0DB}" type="parTrans" cxnId="{8EBCD745-BB10-48A1-9519-220DCA9B7D4C}">
      <dgm:prSet/>
      <dgm:spPr/>
      <dgm:t>
        <a:bodyPr/>
        <a:lstStyle/>
        <a:p>
          <a:endParaRPr lang="en-US"/>
        </a:p>
      </dgm:t>
    </dgm:pt>
    <dgm:pt modelId="{411CAB40-C14B-4E1F-9183-EC83A8DA914B}" type="sibTrans" cxnId="{8EBCD745-BB10-48A1-9519-220DCA9B7D4C}">
      <dgm:prSet/>
      <dgm:spPr/>
      <dgm:t>
        <a:bodyPr/>
        <a:lstStyle/>
        <a:p>
          <a:endParaRPr lang="en-US"/>
        </a:p>
      </dgm:t>
    </dgm:pt>
    <dgm:pt modelId="{82BA88C7-88C2-42DF-B750-5A70713F8CCB}" type="pres">
      <dgm:prSet presAssocID="{F9E16371-6ED3-4BC2-BA63-01ACCD7AD3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3437A8-C51C-4BCB-B07E-EADA98B263BB}" type="pres">
      <dgm:prSet presAssocID="{5A4B4A43-ABF4-409E-AA0D-DC0A5C3E719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ADA560-8CFB-4158-AD88-AB649914DBA1}" type="presOf" srcId="{5A4B4A43-ABF4-409E-AA0D-DC0A5C3E7190}" destId="{DC3437A8-C51C-4BCB-B07E-EADA98B263BB}" srcOrd="0" destOrd="0" presId="urn:microsoft.com/office/officeart/2005/8/layout/vList2"/>
    <dgm:cxn modelId="{6D9AC4EE-DA4D-4342-8B65-23265CBC215C}" type="presOf" srcId="{F9E16371-6ED3-4BC2-BA63-01ACCD7AD37F}" destId="{82BA88C7-88C2-42DF-B750-5A70713F8CCB}" srcOrd="0" destOrd="0" presId="urn:microsoft.com/office/officeart/2005/8/layout/vList2"/>
    <dgm:cxn modelId="{8EBCD745-BB10-48A1-9519-220DCA9B7D4C}" srcId="{F9E16371-6ED3-4BC2-BA63-01ACCD7AD37F}" destId="{5A4B4A43-ABF4-409E-AA0D-DC0A5C3E7190}" srcOrd="0" destOrd="0" parTransId="{48FEAE0E-BC66-41E9-B5B8-8934B624E0DB}" sibTransId="{411CAB40-C14B-4E1F-9183-EC83A8DA914B}"/>
    <dgm:cxn modelId="{A848928C-5359-44CB-8BDF-27B054AAED64}" type="presParOf" srcId="{82BA88C7-88C2-42DF-B750-5A70713F8CCB}" destId="{DC3437A8-C51C-4BCB-B07E-EADA98B263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BACD490-E9CF-4921-A6C5-ED01092A924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CA2C895-27B9-40BD-99E2-8F069F7F57E8}">
      <dgm:prSet/>
      <dgm:spPr/>
      <dgm:t>
        <a:bodyPr/>
        <a:lstStyle/>
        <a:p>
          <a:pPr rtl="1"/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تسهیل و ارزیابی تغذیه از پستان در دوره پس از زایمان</a:t>
          </a:r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BCE8E14-F273-4D1A-B4B2-0341AB550E4A}" type="parTrans" cxnId="{7754990A-E66C-44AC-902D-F50795B1008D}">
      <dgm:prSet/>
      <dgm:spPr/>
      <dgm:t>
        <a:bodyPr/>
        <a:lstStyle/>
        <a:p>
          <a:endParaRPr lang="en-US"/>
        </a:p>
      </dgm:t>
    </dgm:pt>
    <dgm:pt modelId="{5A17B08A-FC14-4FE3-A0EE-33D7A3BAE8A6}" type="sibTrans" cxnId="{7754990A-E66C-44AC-902D-F50795B1008D}">
      <dgm:prSet/>
      <dgm:spPr/>
      <dgm:t>
        <a:bodyPr/>
        <a:lstStyle/>
        <a:p>
          <a:endParaRPr lang="en-US"/>
        </a:p>
      </dgm:t>
    </dgm:pt>
    <dgm:pt modelId="{F5B2FDA5-0363-4D97-8ED3-898D68186DC2}" type="pres">
      <dgm:prSet presAssocID="{ABACD490-E9CF-4921-A6C5-ED01092A92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72FFF0-BCDC-436B-B0B5-E49E56A4EE33}" type="pres">
      <dgm:prSet presAssocID="{6CA2C895-27B9-40BD-99E2-8F069F7F57E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1F84D8-B4AE-43C8-8F94-8508192D00A6}" type="presOf" srcId="{ABACD490-E9CF-4921-A6C5-ED01092A924F}" destId="{F5B2FDA5-0363-4D97-8ED3-898D68186DC2}" srcOrd="0" destOrd="0" presId="urn:microsoft.com/office/officeart/2005/8/layout/vList2"/>
    <dgm:cxn modelId="{7754990A-E66C-44AC-902D-F50795B1008D}" srcId="{ABACD490-E9CF-4921-A6C5-ED01092A924F}" destId="{6CA2C895-27B9-40BD-99E2-8F069F7F57E8}" srcOrd="0" destOrd="0" parTransId="{1BCE8E14-F273-4D1A-B4B2-0341AB550E4A}" sibTransId="{5A17B08A-FC14-4FE3-A0EE-33D7A3BAE8A6}"/>
    <dgm:cxn modelId="{CE01C512-B550-4600-AF05-72F2A88BC7FA}" type="presOf" srcId="{6CA2C895-27B9-40BD-99E2-8F069F7F57E8}" destId="{3472FFF0-BCDC-436B-B0B5-E49E56A4EE33}" srcOrd="0" destOrd="0" presId="urn:microsoft.com/office/officeart/2005/8/layout/vList2"/>
    <dgm:cxn modelId="{C3A70CF5-3BC8-413E-BB79-CDA4BB1FDB5D}" type="presParOf" srcId="{F5B2FDA5-0363-4D97-8ED3-898D68186DC2}" destId="{3472FFF0-BCDC-436B-B0B5-E49E56A4EE3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BACD490-E9CF-4921-A6C5-ED01092A924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CA2C895-27B9-40BD-99E2-8F069F7F57E8}">
      <dgm:prSet/>
      <dgm:spPr/>
      <dgm:t>
        <a:bodyPr/>
        <a:lstStyle/>
        <a:p>
          <a:pPr rtl="1"/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تسهیل و ارزیابی تغذیه از پستان در دوره پس از زایمان</a:t>
          </a:r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BCE8E14-F273-4D1A-B4B2-0341AB550E4A}" type="parTrans" cxnId="{7754990A-E66C-44AC-902D-F50795B1008D}">
      <dgm:prSet/>
      <dgm:spPr/>
      <dgm:t>
        <a:bodyPr/>
        <a:lstStyle/>
        <a:p>
          <a:endParaRPr lang="en-US"/>
        </a:p>
      </dgm:t>
    </dgm:pt>
    <dgm:pt modelId="{5A17B08A-FC14-4FE3-A0EE-33D7A3BAE8A6}" type="sibTrans" cxnId="{7754990A-E66C-44AC-902D-F50795B1008D}">
      <dgm:prSet/>
      <dgm:spPr/>
      <dgm:t>
        <a:bodyPr/>
        <a:lstStyle/>
        <a:p>
          <a:endParaRPr lang="en-US"/>
        </a:p>
      </dgm:t>
    </dgm:pt>
    <dgm:pt modelId="{F5B2FDA5-0363-4D97-8ED3-898D68186DC2}" type="pres">
      <dgm:prSet presAssocID="{ABACD490-E9CF-4921-A6C5-ED01092A92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72FFF0-BCDC-436B-B0B5-E49E56A4EE33}" type="pres">
      <dgm:prSet presAssocID="{6CA2C895-27B9-40BD-99E2-8F069F7F57E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2FCD76-8ADB-464F-B38F-A394BB986FD8}" type="presOf" srcId="{ABACD490-E9CF-4921-A6C5-ED01092A924F}" destId="{F5B2FDA5-0363-4D97-8ED3-898D68186DC2}" srcOrd="0" destOrd="0" presId="urn:microsoft.com/office/officeart/2005/8/layout/vList2"/>
    <dgm:cxn modelId="{7754990A-E66C-44AC-902D-F50795B1008D}" srcId="{ABACD490-E9CF-4921-A6C5-ED01092A924F}" destId="{6CA2C895-27B9-40BD-99E2-8F069F7F57E8}" srcOrd="0" destOrd="0" parTransId="{1BCE8E14-F273-4D1A-B4B2-0341AB550E4A}" sibTransId="{5A17B08A-FC14-4FE3-A0EE-33D7A3BAE8A6}"/>
    <dgm:cxn modelId="{EBE10CCC-660D-4249-9217-3226B5391537}" type="presOf" srcId="{6CA2C895-27B9-40BD-99E2-8F069F7F57E8}" destId="{3472FFF0-BCDC-436B-B0B5-E49E56A4EE33}" srcOrd="0" destOrd="0" presId="urn:microsoft.com/office/officeart/2005/8/layout/vList2"/>
    <dgm:cxn modelId="{F94BA25A-234B-4B1E-A443-018C261F9B11}" type="presParOf" srcId="{F5B2FDA5-0363-4D97-8ED3-898D68186DC2}" destId="{3472FFF0-BCDC-436B-B0B5-E49E56A4EE3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1ED0802-2915-480D-A672-5AE81614C98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DDA323A-F8DB-493D-BB5A-08428EE81CA1}">
      <dgm:prSet/>
      <dgm:spPr/>
      <dgm:t>
        <a:bodyPr/>
        <a:lstStyle/>
        <a:p>
          <a:pPr algn="ctr" rtl="1"/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اقدامات پیشگیرانه برای حمایت از تولید شیر </a:t>
          </a:r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F8DB5BCD-5510-498D-9C9B-207F8979D914}" type="parTrans" cxnId="{E0C26533-5119-49E8-A0F5-4BFF050544F3}">
      <dgm:prSet/>
      <dgm:spPr/>
      <dgm:t>
        <a:bodyPr/>
        <a:lstStyle/>
        <a:p>
          <a:endParaRPr lang="en-US"/>
        </a:p>
      </dgm:t>
    </dgm:pt>
    <dgm:pt modelId="{2C1BFD06-8F28-43D9-92A3-B1FA95CB038F}" type="sibTrans" cxnId="{E0C26533-5119-49E8-A0F5-4BFF050544F3}">
      <dgm:prSet/>
      <dgm:spPr/>
      <dgm:t>
        <a:bodyPr/>
        <a:lstStyle/>
        <a:p>
          <a:endParaRPr lang="en-US"/>
        </a:p>
      </dgm:t>
    </dgm:pt>
    <dgm:pt modelId="{299F6A66-4E9D-4C75-A411-0004C2A7AB32}" type="pres">
      <dgm:prSet presAssocID="{71ED0802-2915-480D-A672-5AE81614C9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4619CD-0634-4112-95F0-3EC233E53456}" type="pres">
      <dgm:prSet presAssocID="{1DDA323A-F8DB-493D-BB5A-08428EE81CA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EA803F-E143-4F9B-B814-38DF783C6DE4}" type="presOf" srcId="{1DDA323A-F8DB-493D-BB5A-08428EE81CA1}" destId="{E64619CD-0634-4112-95F0-3EC233E53456}" srcOrd="0" destOrd="0" presId="urn:microsoft.com/office/officeart/2005/8/layout/vList2"/>
    <dgm:cxn modelId="{E0C26533-5119-49E8-A0F5-4BFF050544F3}" srcId="{71ED0802-2915-480D-A672-5AE81614C987}" destId="{1DDA323A-F8DB-493D-BB5A-08428EE81CA1}" srcOrd="0" destOrd="0" parTransId="{F8DB5BCD-5510-498D-9C9B-207F8979D914}" sibTransId="{2C1BFD06-8F28-43D9-92A3-B1FA95CB038F}"/>
    <dgm:cxn modelId="{F217DD11-E64A-4ADE-B5DA-745B4B644E22}" type="presOf" srcId="{71ED0802-2915-480D-A672-5AE81614C987}" destId="{299F6A66-4E9D-4C75-A411-0004C2A7AB32}" srcOrd="0" destOrd="0" presId="urn:microsoft.com/office/officeart/2005/8/layout/vList2"/>
    <dgm:cxn modelId="{DF00F304-EB7F-47D5-8F80-4FB24DA6C2AD}" type="presParOf" srcId="{299F6A66-4E9D-4C75-A411-0004C2A7AB32}" destId="{E64619CD-0634-4112-95F0-3EC233E5345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A28BFC5-608A-463F-8501-98D98254F5D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395B99-0668-47BF-ACC6-4F63FAB777CC}">
      <dgm:prSet custT="1"/>
      <dgm:spPr/>
      <dgm:t>
        <a:bodyPr/>
        <a:lstStyle/>
        <a:p>
          <a:pPr algn="ctr" rtl="1"/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تغذیه با شیرمادر </a:t>
          </a:r>
          <a:r>
            <a:rPr lang="fa-IR" sz="3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درهر</a:t>
          </a:r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دو مورد </a:t>
          </a:r>
          <a:r>
            <a:rPr lang="fa-IR" sz="3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هیپوتونی</a:t>
          </a:r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و </a:t>
          </a:r>
          <a:r>
            <a:rPr lang="fa-IR" sz="3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هیپرتونی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2A1D8D52-866C-4250-998E-D88731291291}" type="parTrans" cxnId="{3623890A-9251-4E23-B2BD-ED7DD2609573}">
      <dgm:prSet/>
      <dgm:spPr/>
      <dgm:t>
        <a:bodyPr/>
        <a:lstStyle/>
        <a:p>
          <a:endParaRPr lang="en-US"/>
        </a:p>
      </dgm:t>
    </dgm:pt>
    <dgm:pt modelId="{FCDEDAFA-B9CD-4DB1-BD04-2BDA3FA17BE0}" type="sibTrans" cxnId="{3623890A-9251-4E23-B2BD-ED7DD2609573}">
      <dgm:prSet/>
      <dgm:spPr/>
      <dgm:t>
        <a:bodyPr/>
        <a:lstStyle/>
        <a:p>
          <a:endParaRPr lang="en-US"/>
        </a:p>
      </dgm:t>
    </dgm:pt>
    <dgm:pt modelId="{38066E35-01D9-4DCE-AFE7-1235A51F34CD}" type="pres">
      <dgm:prSet presAssocID="{BA28BFC5-608A-463F-8501-98D98254F5D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95C78C-9CEB-481E-AF12-2EE7827D7E02}" type="pres">
      <dgm:prSet presAssocID="{54395B99-0668-47BF-ACC6-4F63FAB777C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E1CA14-D224-453C-A75A-4CFB1C0C49B3}" type="presOf" srcId="{54395B99-0668-47BF-ACC6-4F63FAB777CC}" destId="{D595C78C-9CEB-481E-AF12-2EE7827D7E02}" srcOrd="0" destOrd="0" presId="urn:microsoft.com/office/officeart/2005/8/layout/vList2"/>
    <dgm:cxn modelId="{3623890A-9251-4E23-B2BD-ED7DD2609573}" srcId="{BA28BFC5-608A-463F-8501-98D98254F5DE}" destId="{54395B99-0668-47BF-ACC6-4F63FAB777CC}" srcOrd="0" destOrd="0" parTransId="{2A1D8D52-866C-4250-998E-D88731291291}" sibTransId="{FCDEDAFA-B9CD-4DB1-BD04-2BDA3FA17BE0}"/>
    <dgm:cxn modelId="{766C9441-390B-43A5-864B-9A1B71FCD4F5}" type="presOf" srcId="{BA28BFC5-608A-463F-8501-98D98254F5DE}" destId="{38066E35-01D9-4DCE-AFE7-1235A51F34CD}" srcOrd="0" destOrd="0" presId="urn:microsoft.com/office/officeart/2005/8/layout/vList2"/>
    <dgm:cxn modelId="{2D02DF30-A98E-422C-9EF6-A534F56A2DC3}" type="presParOf" srcId="{38066E35-01D9-4DCE-AFE7-1235A51F34CD}" destId="{D595C78C-9CEB-481E-AF12-2EE7827D7E0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87053F-5096-4BF0-B1F7-C99A07AC8C8E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88BD9D-D04B-4374-A328-9F4942BF0A9F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اهداف </a:t>
          </a:r>
          <a:r>
            <a: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99D2A9D-C622-4967-A661-57F352F819DC}" type="parTrans" cxnId="{3B2C293C-A736-4398-9503-ACD26EF9BFA3}">
      <dgm:prSet/>
      <dgm:spPr/>
      <dgm:t>
        <a:bodyPr/>
        <a:lstStyle/>
        <a:p>
          <a:endParaRPr lang="en-US"/>
        </a:p>
      </dgm:t>
    </dgm:pt>
    <dgm:pt modelId="{7A7CBE21-2B9F-44BE-A3CD-556426ACFAB7}" type="sibTrans" cxnId="{3B2C293C-A736-4398-9503-ACD26EF9BFA3}">
      <dgm:prSet/>
      <dgm:spPr/>
      <dgm:t>
        <a:bodyPr/>
        <a:lstStyle/>
        <a:p>
          <a:endParaRPr lang="en-US"/>
        </a:p>
      </dgm:t>
    </dgm:pt>
    <dgm:pt modelId="{83358AC8-B839-4C0E-B0F1-6CF6FDB0C190}" type="pres">
      <dgm:prSet presAssocID="{FC87053F-5096-4BF0-B1F7-C99A07AC8C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E944E7-4EE3-43FB-88F3-2D07A7F4E7BB}" type="pres">
      <dgm:prSet presAssocID="{A688BD9D-D04B-4374-A328-9F4942BF0A9F}" presName="parentText" presStyleLbl="node1" presStyleIdx="0" presStyleCnt="1" custLinFactNeighborY="-853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2C293C-A736-4398-9503-ACD26EF9BFA3}" srcId="{FC87053F-5096-4BF0-B1F7-C99A07AC8C8E}" destId="{A688BD9D-D04B-4374-A328-9F4942BF0A9F}" srcOrd="0" destOrd="0" parTransId="{199D2A9D-C622-4967-A661-57F352F819DC}" sibTransId="{7A7CBE21-2B9F-44BE-A3CD-556426ACFAB7}"/>
    <dgm:cxn modelId="{F38BA0E1-E4E8-4E82-9B09-9B6C39284A31}" type="presOf" srcId="{FC87053F-5096-4BF0-B1F7-C99A07AC8C8E}" destId="{83358AC8-B839-4C0E-B0F1-6CF6FDB0C190}" srcOrd="0" destOrd="0" presId="urn:microsoft.com/office/officeart/2005/8/layout/vList2"/>
    <dgm:cxn modelId="{1AAD36F1-80DC-400A-BDED-4E1D0174BFAB}" type="presOf" srcId="{A688BD9D-D04B-4374-A328-9F4942BF0A9F}" destId="{08E944E7-4EE3-43FB-88F3-2D07A7F4E7BB}" srcOrd="0" destOrd="0" presId="urn:microsoft.com/office/officeart/2005/8/layout/vList2"/>
    <dgm:cxn modelId="{75A4B092-1BB5-4308-861A-8C9198188D35}" type="presParOf" srcId="{83358AC8-B839-4C0E-B0F1-6CF6FDB0C190}" destId="{08E944E7-4EE3-43FB-88F3-2D07A7F4E7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41A800D-BCD2-427A-9D53-4D052A60E77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5840E1B-7D6E-4533-92DC-05E10A441A1B}">
      <dgm:prSet/>
      <dgm:spPr/>
      <dgm:t>
        <a:bodyPr/>
        <a:lstStyle/>
        <a:p>
          <a:pPr algn="ctr"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تغذیه نوزاد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هیپوتون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با شیرمادر 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7B775D41-0EFF-455C-BD51-22A99B370D38}" type="parTrans" cxnId="{C2B60841-67E2-4894-B6F9-4E8BEEB6813D}">
      <dgm:prSet/>
      <dgm:spPr/>
      <dgm:t>
        <a:bodyPr/>
        <a:lstStyle/>
        <a:p>
          <a:endParaRPr lang="en-US"/>
        </a:p>
      </dgm:t>
    </dgm:pt>
    <dgm:pt modelId="{4709DD13-B338-498B-ADEE-DA0A5AC7CC32}" type="sibTrans" cxnId="{C2B60841-67E2-4894-B6F9-4E8BEEB6813D}">
      <dgm:prSet/>
      <dgm:spPr/>
      <dgm:t>
        <a:bodyPr/>
        <a:lstStyle/>
        <a:p>
          <a:endParaRPr lang="en-US"/>
        </a:p>
      </dgm:t>
    </dgm:pt>
    <dgm:pt modelId="{21EC2D11-6E57-499A-AD1C-993A791B9C4D}" type="pres">
      <dgm:prSet presAssocID="{741A800D-BCD2-427A-9D53-4D052A60E7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F90D22-CA76-4F27-9812-E38F62FAC66C}" type="pres">
      <dgm:prSet presAssocID="{95840E1B-7D6E-4533-92DC-05E10A441A1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B4E6FD-B7B5-4363-975F-6D7C6401FE3D}" type="presOf" srcId="{741A800D-BCD2-427A-9D53-4D052A60E77F}" destId="{21EC2D11-6E57-499A-AD1C-993A791B9C4D}" srcOrd="0" destOrd="0" presId="urn:microsoft.com/office/officeart/2005/8/layout/vList2"/>
    <dgm:cxn modelId="{C2B60841-67E2-4894-B6F9-4E8BEEB6813D}" srcId="{741A800D-BCD2-427A-9D53-4D052A60E77F}" destId="{95840E1B-7D6E-4533-92DC-05E10A441A1B}" srcOrd="0" destOrd="0" parTransId="{7B775D41-0EFF-455C-BD51-22A99B370D38}" sibTransId="{4709DD13-B338-498B-ADEE-DA0A5AC7CC32}"/>
    <dgm:cxn modelId="{1BF07B1B-49BD-4727-8446-9F00CF61E9A3}" type="presOf" srcId="{95840E1B-7D6E-4533-92DC-05E10A441A1B}" destId="{85F90D22-CA76-4F27-9812-E38F62FAC66C}" srcOrd="0" destOrd="0" presId="urn:microsoft.com/office/officeart/2005/8/layout/vList2"/>
    <dgm:cxn modelId="{619364FC-BD65-41C3-9C00-B918FAC5A47E}" type="presParOf" srcId="{21EC2D11-6E57-499A-AD1C-993A791B9C4D}" destId="{85F90D22-CA76-4F27-9812-E38F62FAC66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41A800D-BCD2-427A-9D53-4D052A60E77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5840E1B-7D6E-4533-92DC-05E10A441A1B}">
      <dgm:prSet/>
      <dgm:spPr/>
      <dgm:t>
        <a:bodyPr/>
        <a:lstStyle/>
        <a:p>
          <a:pPr algn="ctr"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تغذیه نوزاد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هیپرتون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با شیرمادر 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7B775D41-0EFF-455C-BD51-22A99B370D38}" type="parTrans" cxnId="{C2B60841-67E2-4894-B6F9-4E8BEEB6813D}">
      <dgm:prSet/>
      <dgm:spPr/>
      <dgm:t>
        <a:bodyPr/>
        <a:lstStyle/>
        <a:p>
          <a:endParaRPr lang="en-US"/>
        </a:p>
      </dgm:t>
    </dgm:pt>
    <dgm:pt modelId="{4709DD13-B338-498B-ADEE-DA0A5AC7CC32}" type="sibTrans" cxnId="{C2B60841-67E2-4894-B6F9-4E8BEEB6813D}">
      <dgm:prSet/>
      <dgm:spPr/>
      <dgm:t>
        <a:bodyPr/>
        <a:lstStyle/>
        <a:p>
          <a:endParaRPr lang="en-US"/>
        </a:p>
      </dgm:t>
    </dgm:pt>
    <dgm:pt modelId="{21EC2D11-6E57-499A-AD1C-993A791B9C4D}" type="pres">
      <dgm:prSet presAssocID="{741A800D-BCD2-427A-9D53-4D052A60E7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F90D22-CA76-4F27-9812-E38F62FAC66C}" type="pres">
      <dgm:prSet presAssocID="{95840E1B-7D6E-4533-92DC-05E10A441A1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5E4B1A-9895-4D59-98E9-87B3F8A7867D}" type="presOf" srcId="{741A800D-BCD2-427A-9D53-4D052A60E77F}" destId="{21EC2D11-6E57-499A-AD1C-993A791B9C4D}" srcOrd="0" destOrd="0" presId="urn:microsoft.com/office/officeart/2005/8/layout/vList2"/>
    <dgm:cxn modelId="{83ECE1FA-95D2-41CA-BB1C-85B7BB52B469}" type="presOf" srcId="{95840E1B-7D6E-4533-92DC-05E10A441A1B}" destId="{85F90D22-CA76-4F27-9812-E38F62FAC66C}" srcOrd="0" destOrd="0" presId="urn:microsoft.com/office/officeart/2005/8/layout/vList2"/>
    <dgm:cxn modelId="{C2B60841-67E2-4894-B6F9-4E8BEEB6813D}" srcId="{741A800D-BCD2-427A-9D53-4D052A60E77F}" destId="{95840E1B-7D6E-4533-92DC-05E10A441A1B}" srcOrd="0" destOrd="0" parTransId="{7B775D41-0EFF-455C-BD51-22A99B370D38}" sibTransId="{4709DD13-B338-498B-ADEE-DA0A5AC7CC32}"/>
    <dgm:cxn modelId="{537445A6-B79A-496A-8393-9FE9B811FF8A}" type="presParOf" srcId="{21EC2D11-6E57-499A-AD1C-993A791B9C4D}" destId="{85F90D22-CA76-4F27-9812-E38F62FAC66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75E7E35-F9EC-4C92-970F-57508C5432B7}" type="doc">
      <dgm:prSet loTypeId="urn:microsoft.com/office/officeart/2005/8/layout/vList2" loCatId="list" qsTypeId="urn:microsoft.com/office/officeart/2005/8/quickstyle/simple5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53971635-9E7F-40DA-92BF-65AF36CFFF4D}">
      <dgm:prSet custT="1"/>
      <dgm:spPr/>
      <dgm:t>
        <a:bodyPr/>
        <a:lstStyle/>
        <a:p>
          <a:pPr algn="ctr" rtl="1"/>
          <a:r>
            <a:rPr lang="ar-SA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مرحله نزديک به زايمان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ADEEE285-90E1-4355-94D7-47AF38395C11}" type="parTrans" cxnId="{A5F20531-48CB-4D21-93E6-476ACC7D79D6}">
      <dgm:prSet/>
      <dgm:spPr/>
      <dgm:t>
        <a:bodyPr/>
        <a:lstStyle/>
        <a:p>
          <a:pPr algn="ctr"/>
          <a:endParaRPr 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E310A5E6-1878-4FB7-9B30-2BC2D0234A79}" type="sibTrans" cxnId="{A5F20531-48CB-4D21-93E6-476ACC7D79D6}">
      <dgm:prSet/>
      <dgm:spPr/>
      <dgm:t>
        <a:bodyPr/>
        <a:lstStyle/>
        <a:p>
          <a:pPr algn="ctr"/>
          <a:endParaRPr 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2207DD6D-AEA5-4836-B389-AF672C514A00}">
      <dgm:prSet custT="1"/>
      <dgm:spPr/>
      <dgm:t>
        <a:bodyPr/>
        <a:lstStyle/>
        <a:p>
          <a:pPr algn="ctr" rtl="1"/>
          <a:r>
            <a:rPr lang="ar-SA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مرحله بعد از زايمان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803D5714-238E-41FC-A1EB-A3E57D0D60F1}" type="parTrans" cxnId="{8EC4E5A6-240D-4929-B376-D9929206B973}">
      <dgm:prSet/>
      <dgm:spPr/>
      <dgm:t>
        <a:bodyPr/>
        <a:lstStyle/>
        <a:p>
          <a:pPr algn="ctr"/>
          <a:endParaRPr 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FE5AF62F-9265-4BAC-9FC1-B8B9AA5F902D}" type="sibTrans" cxnId="{8EC4E5A6-240D-4929-B376-D9929206B973}">
      <dgm:prSet/>
      <dgm:spPr/>
      <dgm:t>
        <a:bodyPr/>
        <a:lstStyle/>
        <a:p>
          <a:pPr algn="ctr"/>
          <a:endParaRPr 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F27118B8-472E-4ACE-A3CD-3FB5A5809351}">
      <dgm:prSet custT="1"/>
      <dgm:spPr/>
      <dgm:t>
        <a:bodyPr/>
        <a:lstStyle/>
        <a:p>
          <a:pPr algn="ctr" rtl="1"/>
          <a:r>
            <a:rPr lang="ar-SA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برنامه ريزي براي ترخيص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863F5064-2680-426E-8408-3E29E1591320}" type="parTrans" cxnId="{92921917-4853-4587-9F1C-376172D1C846}">
      <dgm:prSet/>
      <dgm:spPr/>
      <dgm:t>
        <a:bodyPr/>
        <a:lstStyle/>
        <a:p>
          <a:pPr algn="ctr"/>
          <a:endParaRPr 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DD63470C-921A-487D-A563-FD9355B148F4}" type="sibTrans" cxnId="{92921917-4853-4587-9F1C-376172D1C846}">
      <dgm:prSet/>
      <dgm:spPr/>
      <dgm:t>
        <a:bodyPr/>
        <a:lstStyle/>
        <a:p>
          <a:pPr algn="ctr"/>
          <a:endParaRPr 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26115DFF-876D-49DC-92BE-07510A2EDF83}">
      <dgm:prSet custT="1"/>
      <dgm:spPr/>
      <dgm:t>
        <a:bodyPr/>
        <a:lstStyle/>
        <a:p>
          <a:pPr algn="ctr" rtl="1"/>
          <a:r>
            <a:rPr lang="ar-SA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مرحله قبل و پيگيري بعد از جراحي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E215C7F4-4209-4A7B-9CE6-A8B3D7B03A2E}" type="parTrans" cxnId="{94D49C65-0BAA-4306-9646-1489A7F7B6D4}">
      <dgm:prSet/>
      <dgm:spPr/>
      <dgm:t>
        <a:bodyPr/>
        <a:lstStyle/>
        <a:p>
          <a:pPr algn="ctr"/>
          <a:endParaRPr 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9E3842BB-F00C-4A8F-A467-487D6CD82EC8}" type="sibTrans" cxnId="{94D49C65-0BAA-4306-9646-1489A7F7B6D4}">
      <dgm:prSet/>
      <dgm:spPr/>
      <dgm:t>
        <a:bodyPr/>
        <a:lstStyle/>
        <a:p>
          <a:pPr algn="ctr"/>
          <a:endParaRPr 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2D5D1712-EB82-4810-AFEF-D436FAC0A9D9}" type="pres">
      <dgm:prSet presAssocID="{375E7E35-F9EC-4C92-970F-57508C5432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BDDBDED-CCCD-4B23-AB22-8B4E95FCBEAB}" type="pres">
      <dgm:prSet presAssocID="{53971635-9E7F-40DA-92BF-65AF36CFFF4D}" presName="parentText" presStyleLbl="node1" presStyleIdx="0" presStyleCnt="4" custLinFactNeighborX="9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0698BE-6433-4BDB-B026-E5DE226B7E0D}" type="pres">
      <dgm:prSet presAssocID="{E310A5E6-1878-4FB7-9B30-2BC2D0234A79}" presName="spacer" presStyleCnt="0"/>
      <dgm:spPr/>
    </dgm:pt>
    <dgm:pt modelId="{482AD9C1-38CC-48B5-883E-4BBAB27F4BC7}" type="pres">
      <dgm:prSet presAssocID="{2207DD6D-AEA5-4836-B389-AF672C514A0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4FF4EB-8A01-4535-8150-CFFE2323CAA3}" type="pres">
      <dgm:prSet presAssocID="{FE5AF62F-9265-4BAC-9FC1-B8B9AA5F902D}" presName="spacer" presStyleCnt="0"/>
      <dgm:spPr/>
    </dgm:pt>
    <dgm:pt modelId="{4840478A-DDB2-465B-B09F-B9A7EF849A7F}" type="pres">
      <dgm:prSet presAssocID="{F27118B8-472E-4ACE-A3CD-3FB5A580935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5B4B63-C5B5-4A9C-875C-747162E7DD47}" type="pres">
      <dgm:prSet presAssocID="{DD63470C-921A-487D-A563-FD9355B148F4}" presName="spacer" presStyleCnt="0"/>
      <dgm:spPr/>
    </dgm:pt>
    <dgm:pt modelId="{8F02F45E-19A9-4630-8E23-1281659E5D3F}" type="pres">
      <dgm:prSet presAssocID="{26115DFF-876D-49DC-92BE-07510A2EDF8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FFC4FC-9A99-471A-BC41-7B70F6695787}" type="presOf" srcId="{375E7E35-F9EC-4C92-970F-57508C5432B7}" destId="{2D5D1712-EB82-4810-AFEF-D436FAC0A9D9}" srcOrd="0" destOrd="0" presId="urn:microsoft.com/office/officeart/2005/8/layout/vList2"/>
    <dgm:cxn modelId="{A5F20531-48CB-4D21-93E6-476ACC7D79D6}" srcId="{375E7E35-F9EC-4C92-970F-57508C5432B7}" destId="{53971635-9E7F-40DA-92BF-65AF36CFFF4D}" srcOrd="0" destOrd="0" parTransId="{ADEEE285-90E1-4355-94D7-47AF38395C11}" sibTransId="{E310A5E6-1878-4FB7-9B30-2BC2D0234A79}"/>
    <dgm:cxn modelId="{322E436F-CE96-4759-818F-273CA85E0428}" type="presOf" srcId="{53971635-9E7F-40DA-92BF-65AF36CFFF4D}" destId="{2BDDBDED-CCCD-4B23-AB22-8B4E95FCBEAB}" srcOrd="0" destOrd="0" presId="urn:microsoft.com/office/officeart/2005/8/layout/vList2"/>
    <dgm:cxn modelId="{19CC06AB-2914-4A7B-9AD5-2F5FDD950083}" type="presOf" srcId="{F27118B8-472E-4ACE-A3CD-3FB5A5809351}" destId="{4840478A-DDB2-465B-B09F-B9A7EF849A7F}" srcOrd="0" destOrd="0" presId="urn:microsoft.com/office/officeart/2005/8/layout/vList2"/>
    <dgm:cxn modelId="{94D49C65-0BAA-4306-9646-1489A7F7B6D4}" srcId="{375E7E35-F9EC-4C92-970F-57508C5432B7}" destId="{26115DFF-876D-49DC-92BE-07510A2EDF83}" srcOrd="3" destOrd="0" parTransId="{E215C7F4-4209-4A7B-9CE6-A8B3D7B03A2E}" sibTransId="{9E3842BB-F00C-4A8F-A467-487D6CD82EC8}"/>
    <dgm:cxn modelId="{8EC4E5A6-240D-4929-B376-D9929206B973}" srcId="{375E7E35-F9EC-4C92-970F-57508C5432B7}" destId="{2207DD6D-AEA5-4836-B389-AF672C514A00}" srcOrd="1" destOrd="0" parTransId="{803D5714-238E-41FC-A1EB-A3E57D0D60F1}" sibTransId="{FE5AF62F-9265-4BAC-9FC1-B8B9AA5F902D}"/>
    <dgm:cxn modelId="{AE6F6B9E-97B7-4759-8AFD-C155BBE880D8}" type="presOf" srcId="{26115DFF-876D-49DC-92BE-07510A2EDF83}" destId="{8F02F45E-19A9-4630-8E23-1281659E5D3F}" srcOrd="0" destOrd="0" presId="urn:microsoft.com/office/officeart/2005/8/layout/vList2"/>
    <dgm:cxn modelId="{3E138825-DDD0-4BFB-AE97-4877BC17E0E2}" type="presOf" srcId="{2207DD6D-AEA5-4836-B389-AF672C514A00}" destId="{482AD9C1-38CC-48B5-883E-4BBAB27F4BC7}" srcOrd="0" destOrd="0" presId="urn:microsoft.com/office/officeart/2005/8/layout/vList2"/>
    <dgm:cxn modelId="{92921917-4853-4587-9F1C-376172D1C846}" srcId="{375E7E35-F9EC-4C92-970F-57508C5432B7}" destId="{F27118B8-472E-4ACE-A3CD-3FB5A5809351}" srcOrd="2" destOrd="0" parTransId="{863F5064-2680-426E-8408-3E29E1591320}" sibTransId="{DD63470C-921A-487D-A563-FD9355B148F4}"/>
    <dgm:cxn modelId="{CD4DEC74-7135-44AB-9654-EBAEC70D2EE7}" type="presParOf" srcId="{2D5D1712-EB82-4810-AFEF-D436FAC0A9D9}" destId="{2BDDBDED-CCCD-4B23-AB22-8B4E95FCBEAB}" srcOrd="0" destOrd="0" presId="urn:microsoft.com/office/officeart/2005/8/layout/vList2"/>
    <dgm:cxn modelId="{32FFD634-E64A-4A41-9133-6C4339DF4B53}" type="presParOf" srcId="{2D5D1712-EB82-4810-AFEF-D436FAC0A9D9}" destId="{AC0698BE-6433-4BDB-B026-E5DE226B7E0D}" srcOrd="1" destOrd="0" presId="urn:microsoft.com/office/officeart/2005/8/layout/vList2"/>
    <dgm:cxn modelId="{C893165B-882E-4656-A1AC-1DF2D4CBF1F8}" type="presParOf" srcId="{2D5D1712-EB82-4810-AFEF-D436FAC0A9D9}" destId="{482AD9C1-38CC-48B5-883E-4BBAB27F4BC7}" srcOrd="2" destOrd="0" presId="urn:microsoft.com/office/officeart/2005/8/layout/vList2"/>
    <dgm:cxn modelId="{4EC3BA42-0994-4EFA-B770-521094CB2435}" type="presParOf" srcId="{2D5D1712-EB82-4810-AFEF-D436FAC0A9D9}" destId="{114FF4EB-8A01-4535-8150-CFFE2323CAA3}" srcOrd="3" destOrd="0" presId="urn:microsoft.com/office/officeart/2005/8/layout/vList2"/>
    <dgm:cxn modelId="{0FE94837-1FD4-48D8-AE6F-7017CCFF73BF}" type="presParOf" srcId="{2D5D1712-EB82-4810-AFEF-D436FAC0A9D9}" destId="{4840478A-DDB2-465B-B09F-B9A7EF849A7F}" srcOrd="4" destOrd="0" presId="urn:microsoft.com/office/officeart/2005/8/layout/vList2"/>
    <dgm:cxn modelId="{ED0D4D27-4F51-49C6-911E-AD0753BB2E5F}" type="presParOf" srcId="{2D5D1712-EB82-4810-AFEF-D436FAC0A9D9}" destId="{9C5B4B63-C5B5-4A9C-875C-747162E7DD47}" srcOrd="5" destOrd="0" presId="urn:microsoft.com/office/officeart/2005/8/layout/vList2"/>
    <dgm:cxn modelId="{2D202508-E1AF-4F1A-85B7-DED6F6CF6A0B}" type="presParOf" srcId="{2D5D1712-EB82-4810-AFEF-D436FAC0A9D9}" destId="{8F02F45E-19A9-4630-8E23-1281659E5D3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0988DB6-421A-4932-91FC-6D810BF4ED7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F79E694-325E-4218-AD92-1F5ED9E3C92D}">
      <dgm:prSet/>
      <dgm:spPr/>
      <dgm:t>
        <a:bodyPr/>
        <a:lstStyle/>
        <a:p>
          <a:pPr algn="ctr"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اهداف و تقدم مراقبت از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شيرخواران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با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شرايط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خاص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855197B5-A6A6-4A39-95B5-7D0AB216CCD1}" type="parTrans" cxnId="{880FDBA4-9C73-4F00-A794-D0DFC9E13D52}">
      <dgm:prSet/>
      <dgm:spPr/>
      <dgm:t>
        <a:bodyPr/>
        <a:lstStyle/>
        <a:p>
          <a:endParaRPr lang="en-US"/>
        </a:p>
      </dgm:t>
    </dgm:pt>
    <dgm:pt modelId="{57FD8D6F-10D6-4CFF-BCA4-23CAF455ECEF}" type="sibTrans" cxnId="{880FDBA4-9C73-4F00-A794-D0DFC9E13D52}">
      <dgm:prSet/>
      <dgm:spPr/>
      <dgm:t>
        <a:bodyPr/>
        <a:lstStyle/>
        <a:p>
          <a:endParaRPr lang="en-US"/>
        </a:p>
      </dgm:t>
    </dgm:pt>
    <dgm:pt modelId="{1EFCD434-351A-46D3-AFA3-8F5D5ED07C19}" type="pres">
      <dgm:prSet presAssocID="{10988DB6-421A-4932-91FC-6D810BF4ED7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768E0D-3BF8-4E0E-B8A4-4C794A10CFEC}" type="pres">
      <dgm:prSet presAssocID="{CF79E694-325E-4218-AD92-1F5ED9E3C92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1D4D09-3C65-4621-94F6-181060E562F7}" type="presOf" srcId="{10988DB6-421A-4932-91FC-6D810BF4ED75}" destId="{1EFCD434-351A-46D3-AFA3-8F5D5ED07C19}" srcOrd="0" destOrd="0" presId="urn:microsoft.com/office/officeart/2005/8/layout/vList2"/>
    <dgm:cxn modelId="{880FDBA4-9C73-4F00-A794-D0DFC9E13D52}" srcId="{10988DB6-421A-4932-91FC-6D810BF4ED75}" destId="{CF79E694-325E-4218-AD92-1F5ED9E3C92D}" srcOrd="0" destOrd="0" parTransId="{855197B5-A6A6-4A39-95B5-7D0AB216CCD1}" sibTransId="{57FD8D6F-10D6-4CFF-BCA4-23CAF455ECEF}"/>
    <dgm:cxn modelId="{0017EFBB-4541-453B-94C8-D166B41F6A39}" type="presOf" srcId="{CF79E694-325E-4218-AD92-1F5ED9E3C92D}" destId="{F6768E0D-3BF8-4E0E-B8A4-4C794A10CFEC}" srcOrd="0" destOrd="0" presId="urn:microsoft.com/office/officeart/2005/8/layout/vList2"/>
    <dgm:cxn modelId="{AC52E97D-1CF6-4A13-A9D2-7C5E098DCA11}" type="presParOf" srcId="{1EFCD434-351A-46D3-AFA3-8F5D5ED07C19}" destId="{F6768E0D-3BF8-4E0E-B8A4-4C794A10CFE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11DC9B6-AB71-4560-949D-F45CF2E7E86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0C2CC1B-F867-4EA6-A040-B67B74E6417E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مرحله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نزديک</a:t>
          </a:r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به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زايمان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03B2554D-0483-40A6-A172-60B4247C8AA9}" type="parTrans" cxnId="{AB9C73B2-31BD-4911-B730-D00A680FEB86}">
      <dgm:prSet/>
      <dgm:spPr/>
      <dgm:t>
        <a:bodyPr/>
        <a:lstStyle/>
        <a:p>
          <a:endParaRPr lang="en-US"/>
        </a:p>
      </dgm:t>
    </dgm:pt>
    <dgm:pt modelId="{04EE17F7-76EF-4BCD-8253-102ACCDC8D58}" type="sibTrans" cxnId="{AB9C73B2-31BD-4911-B730-D00A680FEB86}">
      <dgm:prSet/>
      <dgm:spPr/>
      <dgm:t>
        <a:bodyPr/>
        <a:lstStyle/>
        <a:p>
          <a:endParaRPr lang="en-US"/>
        </a:p>
      </dgm:t>
    </dgm:pt>
    <dgm:pt modelId="{5367727A-1202-44C6-856F-6E79EAAC389C}" type="pres">
      <dgm:prSet presAssocID="{D11DC9B6-AB71-4560-949D-F45CF2E7E86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6EB1A7-7687-4C18-A0D5-D33A985A70BC}" type="pres">
      <dgm:prSet presAssocID="{60C2CC1B-F867-4EA6-A040-B67B74E6417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0021E2-ADEE-4F82-B833-ECB72ED5E5FC}" type="presOf" srcId="{60C2CC1B-F867-4EA6-A040-B67B74E6417E}" destId="{7C6EB1A7-7687-4C18-A0D5-D33A985A70BC}" srcOrd="0" destOrd="0" presId="urn:microsoft.com/office/officeart/2005/8/layout/vList2"/>
    <dgm:cxn modelId="{AB9C73B2-31BD-4911-B730-D00A680FEB86}" srcId="{D11DC9B6-AB71-4560-949D-F45CF2E7E862}" destId="{60C2CC1B-F867-4EA6-A040-B67B74E6417E}" srcOrd="0" destOrd="0" parTransId="{03B2554D-0483-40A6-A172-60B4247C8AA9}" sibTransId="{04EE17F7-76EF-4BCD-8253-102ACCDC8D58}"/>
    <dgm:cxn modelId="{2F8C3698-7BE9-405F-86C6-BAFF3A164377}" type="presOf" srcId="{D11DC9B6-AB71-4560-949D-F45CF2E7E862}" destId="{5367727A-1202-44C6-856F-6E79EAAC389C}" srcOrd="0" destOrd="0" presId="urn:microsoft.com/office/officeart/2005/8/layout/vList2"/>
    <dgm:cxn modelId="{BBAD36FF-CDA6-4196-A2B6-BE947B2A5FB6}" type="presParOf" srcId="{5367727A-1202-44C6-856F-6E79EAAC389C}" destId="{7C6EB1A7-7687-4C18-A0D5-D33A985A70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F44E475B-B36F-4AA4-90BC-7E6B9DD923B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0F0B18-6C9C-4278-9DF5-EB65F7CC1F06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مرحله بعد از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زايمان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69A7DB6-D41B-4960-8CF2-8D751304D553}" type="parTrans" cxnId="{5B5D5D62-9455-4D28-94CE-B92D90717185}">
      <dgm:prSet/>
      <dgm:spPr/>
      <dgm:t>
        <a:bodyPr/>
        <a:lstStyle/>
        <a:p>
          <a:endParaRPr lang="en-US"/>
        </a:p>
      </dgm:t>
    </dgm:pt>
    <dgm:pt modelId="{A2A8C6A8-35F6-42E3-969D-083CD78BE1E1}" type="sibTrans" cxnId="{5B5D5D62-9455-4D28-94CE-B92D90717185}">
      <dgm:prSet/>
      <dgm:spPr/>
      <dgm:t>
        <a:bodyPr/>
        <a:lstStyle/>
        <a:p>
          <a:endParaRPr lang="en-US"/>
        </a:p>
      </dgm:t>
    </dgm:pt>
    <dgm:pt modelId="{3DE21117-ECB5-408B-BFB3-668D9C218A0E}" type="pres">
      <dgm:prSet presAssocID="{F44E475B-B36F-4AA4-90BC-7E6B9DD923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482E01-B4C2-4B32-A143-B94D16545DB0}" type="pres">
      <dgm:prSet presAssocID="{460F0B18-6C9C-4278-9DF5-EB65F7CC1F0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AD60A7-439A-448E-8368-A65E70280077}" type="presOf" srcId="{F44E475B-B36F-4AA4-90BC-7E6B9DD923B4}" destId="{3DE21117-ECB5-408B-BFB3-668D9C218A0E}" srcOrd="0" destOrd="0" presId="urn:microsoft.com/office/officeart/2005/8/layout/vList2"/>
    <dgm:cxn modelId="{5B5D5D62-9455-4D28-94CE-B92D90717185}" srcId="{F44E475B-B36F-4AA4-90BC-7E6B9DD923B4}" destId="{460F0B18-6C9C-4278-9DF5-EB65F7CC1F06}" srcOrd="0" destOrd="0" parTransId="{669A7DB6-D41B-4960-8CF2-8D751304D553}" sibTransId="{A2A8C6A8-35F6-42E3-969D-083CD78BE1E1}"/>
    <dgm:cxn modelId="{6D07759D-37AB-47C3-81FF-A475FCAE2943}" type="presOf" srcId="{460F0B18-6C9C-4278-9DF5-EB65F7CC1F06}" destId="{08482E01-B4C2-4B32-A143-B94D16545DB0}" srcOrd="0" destOrd="0" presId="urn:microsoft.com/office/officeart/2005/8/layout/vList2"/>
    <dgm:cxn modelId="{787B15E0-5F41-4E35-9CF1-110DEDBC944C}" type="presParOf" srcId="{3DE21117-ECB5-408B-BFB3-668D9C218A0E}" destId="{08482E01-B4C2-4B32-A143-B94D16545DB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F44E475B-B36F-4AA4-90BC-7E6B9DD923B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0F0B18-6C9C-4278-9DF5-EB65F7CC1F06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برنامه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ريزي</a:t>
          </a:r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براي</a:t>
          </a:r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ترخيص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69A7DB6-D41B-4960-8CF2-8D751304D553}" type="parTrans" cxnId="{5B5D5D62-9455-4D28-94CE-B92D90717185}">
      <dgm:prSet/>
      <dgm:spPr/>
      <dgm:t>
        <a:bodyPr/>
        <a:lstStyle/>
        <a:p>
          <a:endParaRPr lang="en-US"/>
        </a:p>
      </dgm:t>
    </dgm:pt>
    <dgm:pt modelId="{A2A8C6A8-35F6-42E3-969D-083CD78BE1E1}" type="sibTrans" cxnId="{5B5D5D62-9455-4D28-94CE-B92D90717185}">
      <dgm:prSet/>
      <dgm:spPr/>
      <dgm:t>
        <a:bodyPr/>
        <a:lstStyle/>
        <a:p>
          <a:endParaRPr lang="en-US"/>
        </a:p>
      </dgm:t>
    </dgm:pt>
    <dgm:pt modelId="{3DE21117-ECB5-408B-BFB3-668D9C218A0E}" type="pres">
      <dgm:prSet presAssocID="{F44E475B-B36F-4AA4-90BC-7E6B9DD923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482E01-B4C2-4B32-A143-B94D16545DB0}" type="pres">
      <dgm:prSet presAssocID="{460F0B18-6C9C-4278-9DF5-EB65F7CC1F0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5D5D62-9455-4D28-94CE-B92D90717185}" srcId="{F44E475B-B36F-4AA4-90BC-7E6B9DD923B4}" destId="{460F0B18-6C9C-4278-9DF5-EB65F7CC1F06}" srcOrd="0" destOrd="0" parTransId="{669A7DB6-D41B-4960-8CF2-8D751304D553}" sibTransId="{A2A8C6A8-35F6-42E3-969D-083CD78BE1E1}"/>
    <dgm:cxn modelId="{B6329C87-26E2-4098-B374-CDE101802863}" type="presOf" srcId="{F44E475B-B36F-4AA4-90BC-7E6B9DD923B4}" destId="{3DE21117-ECB5-408B-BFB3-668D9C218A0E}" srcOrd="0" destOrd="0" presId="urn:microsoft.com/office/officeart/2005/8/layout/vList2"/>
    <dgm:cxn modelId="{D9983046-BC20-454A-91D3-E8E62E9D889E}" type="presOf" srcId="{460F0B18-6C9C-4278-9DF5-EB65F7CC1F06}" destId="{08482E01-B4C2-4B32-A143-B94D16545DB0}" srcOrd="0" destOrd="0" presId="urn:microsoft.com/office/officeart/2005/8/layout/vList2"/>
    <dgm:cxn modelId="{D74114F4-765B-4D15-838F-913EF9845012}" type="presParOf" srcId="{3DE21117-ECB5-408B-BFB3-668D9C218A0E}" destId="{08482E01-B4C2-4B32-A143-B94D16545DB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F44E475B-B36F-4AA4-90BC-7E6B9DD923B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0F0B18-6C9C-4278-9DF5-EB65F7CC1F06}">
      <dgm:prSet custT="1"/>
      <dgm:spPr/>
      <dgm:t>
        <a:bodyPr/>
        <a:lstStyle/>
        <a:p>
          <a:pPr algn="ctr" rtl="1"/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مرحله قبل و </a:t>
          </a:r>
          <a:r>
            <a:rPr lang="fa-IR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پيگيري</a:t>
          </a: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بعد از </a:t>
          </a:r>
          <a:r>
            <a:rPr lang="fa-IR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جراحي</a:t>
          </a: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در صورت لزوم</a:t>
          </a:r>
          <a:endParaRPr lang="en-US" sz="3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69A7DB6-D41B-4960-8CF2-8D751304D553}" type="parTrans" cxnId="{5B5D5D62-9455-4D28-94CE-B92D90717185}">
      <dgm:prSet/>
      <dgm:spPr/>
      <dgm:t>
        <a:bodyPr/>
        <a:lstStyle/>
        <a:p>
          <a:endParaRPr lang="en-US"/>
        </a:p>
      </dgm:t>
    </dgm:pt>
    <dgm:pt modelId="{A2A8C6A8-35F6-42E3-969D-083CD78BE1E1}" type="sibTrans" cxnId="{5B5D5D62-9455-4D28-94CE-B92D90717185}">
      <dgm:prSet/>
      <dgm:spPr/>
      <dgm:t>
        <a:bodyPr/>
        <a:lstStyle/>
        <a:p>
          <a:endParaRPr lang="en-US"/>
        </a:p>
      </dgm:t>
    </dgm:pt>
    <dgm:pt modelId="{3DE21117-ECB5-408B-BFB3-668D9C218A0E}" type="pres">
      <dgm:prSet presAssocID="{F44E475B-B36F-4AA4-90BC-7E6B9DD923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482E01-B4C2-4B32-A143-B94D16545DB0}" type="pres">
      <dgm:prSet presAssocID="{460F0B18-6C9C-4278-9DF5-EB65F7CC1F06}" presName="parentText" presStyleLbl="node1" presStyleIdx="0" presStyleCnt="1" custLinFactNeighborX="10185" custLinFactNeighborY="262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2421FA-949B-442E-BC43-A9339F38AFA2}" type="presOf" srcId="{460F0B18-6C9C-4278-9DF5-EB65F7CC1F06}" destId="{08482E01-B4C2-4B32-A143-B94D16545DB0}" srcOrd="0" destOrd="0" presId="urn:microsoft.com/office/officeart/2005/8/layout/vList2"/>
    <dgm:cxn modelId="{5B5D5D62-9455-4D28-94CE-B92D90717185}" srcId="{F44E475B-B36F-4AA4-90BC-7E6B9DD923B4}" destId="{460F0B18-6C9C-4278-9DF5-EB65F7CC1F06}" srcOrd="0" destOrd="0" parTransId="{669A7DB6-D41B-4960-8CF2-8D751304D553}" sibTransId="{A2A8C6A8-35F6-42E3-969D-083CD78BE1E1}"/>
    <dgm:cxn modelId="{7B93D7B8-A4DD-4015-AB68-022D43FD04A0}" type="presOf" srcId="{F44E475B-B36F-4AA4-90BC-7E6B9DD923B4}" destId="{3DE21117-ECB5-408B-BFB3-668D9C218A0E}" srcOrd="0" destOrd="0" presId="urn:microsoft.com/office/officeart/2005/8/layout/vList2"/>
    <dgm:cxn modelId="{2EC968D3-9587-41A0-AEC4-7360B88366E3}" type="presParOf" srcId="{3DE21117-ECB5-408B-BFB3-668D9C218A0E}" destId="{08482E01-B4C2-4B32-A143-B94D16545DB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87053F-5096-4BF0-B1F7-C99A07AC8C8E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88BD9D-D04B-4374-A328-9F4942BF0A9F}">
      <dgm:prSet/>
      <dgm:spPr/>
      <dgm:t>
        <a:bodyPr/>
        <a:lstStyle/>
        <a:p>
          <a:pPr algn="ctr"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تغذیه با شیرمادر در شیرخواران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هیپوتون</a:t>
          </a:r>
          <a:endParaRPr lang="en-US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9D2A9D-C622-4967-A661-57F352F819DC}" type="parTrans" cxnId="{3B2C293C-A736-4398-9503-ACD26EF9BFA3}">
      <dgm:prSet/>
      <dgm:spPr/>
      <dgm:t>
        <a:bodyPr/>
        <a:lstStyle/>
        <a:p>
          <a:endParaRPr lang="en-US"/>
        </a:p>
      </dgm:t>
    </dgm:pt>
    <dgm:pt modelId="{7A7CBE21-2B9F-44BE-A3CD-556426ACFAB7}" type="sibTrans" cxnId="{3B2C293C-A736-4398-9503-ACD26EF9BFA3}">
      <dgm:prSet/>
      <dgm:spPr/>
      <dgm:t>
        <a:bodyPr/>
        <a:lstStyle/>
        <a:p>
          <a:endParaRPr lang="en-US"/>
        </a:p>
      </dgm:t>
    </dgm:pt>
    <dgm:pt modelId="{83358AC8-B839-4C0E-B0F1-6CF6FDB0C190}" type="pres">
      <dgm:prSet presAssocID="{FC87053F-5096-4BF0-B1F7-C99A07AC8C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E944E7-4EE3-43FB-88F3-2D07A7F4E7BB}" type="pres">
      <dgm:prSet presAssocID="{A688BD9D-D04B-4374-A328-9F4942BF0A9F}" presName="parentText" presStyleLbl="node1" presStyleIdx="0" presStyleCnt="1" custLinFactNeighborY="-853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2C293C-A736-4398-9503-ACD26EF9BFA3}" srcId="{FC87053F-5096-4BF0-B1F7-C99A07AC8C8E}" destId="{A688BD9D-D04B-4374-A328-9F4942BF0A9F}" srcOrd="0" destOrd="0" parTransId="{199D2A9D-C622-4967-A661-57F352F819DC}" sibTransId="{7A7CBE21-2B9F-44BE-A3CD-556426ACFAB7}"/>
    <dgm:cxn modelId="{264343D3-6546-4FDD-9A7F-58B7ACEA10DC}" type="presOf" srcId="{A688BD9D-D04B-4374-A328-9F4942BF0A9F}" destId="{08E944E7-4EE3-43FB-88F3-2D07A7F4E7BB}" srcOrd="0" destOrd="0" presId="urn:microsoft.com/office/officeart/2005/8/layout/vList2"/>
    <dgm:cxn modelId="{736F7C18-4B71-44FC-BB4C-F01C8451B7F8}" type="presOf" srcId="{FC87053F-5096-4BF0-B1F7-C99A07AC8C8E}" destId="{83358AC8-B839-4C0E-B0F1-6CF6FDB0C190}" srcOrd="0" destOrd="0" presId="urn:microsoft.com/office/officeart/2005/8/layout/vList2"/>
    <dgm:cxn modelId="{6E788661-7C03-471C-843F-B7B68E02965C}" type="presParOf" srcId="{83358AC8-B839-4C0E-B0F1-6CF6FDB0C190}" destId="{08E944E7-4EE3-43FB-88F3-2D07A7F4E7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6026668-E764-48C0-83F6-5D15E055E07C}" type="doc">
      <dgm:prSet loTypeId="urn:microsoft.com/office/officeart/2005/8/layout/venn1" loCatId="relationship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4DDD2412-7770-4B7E-9ABA-0AC3D631F550}">
      <dgm:prSet custT="1"/>
      <dgm:spPr/>
      <dgm:t>
        <a:bodyPr/>
        <a:lstStyle/>
        <a:p>
          <a:pPr rtl="0"/>
          <a:r>
            <a:rPr lang="fa-IR" sz="3200" b="1" dirty="0" smtClean="0">
              <a:effectLst/>
              <a:cs typeface="B Nazanin" panose="00000400000000000000" pitchFamily="2" charset="-78"/>
            </a:rPr>
            <a:t>چفت شدن خوب دهان به پستان </a:t>
          </a:r>
          <a:endParaRPr lang="en-US" sz="3200" b="1" dirty="0">
            <a:effectLst/>
            <a:cs typeface="B Nazanin" panose="00000400000000000000" pitchFamily="2" charset="-78"/>
          </a:endParaRPr>
        </a:p>
      </dgm:t>
    </dgm:pt>
    <dgm:pt modelId="{A821263D-0965-46C5-BFA1-DFA35468AB4E}" type="parTrans" cxnId="{7F610061-AA1F-4889-BCBB-5EC60E3D8AE0}">
      <dgm:prSet/>
      <dgm:spPr/>
      <dgm:t>
        <a:bodyPr/>
        <a:lstStyle/>
        <a:p>
          <a:endParaRPr lang="en-US"/>
        </a:p>
      </dgm:t>
    </dgm:pt>
    <dgm:pt modelId="{1CE31E77-5FB5-4A8F-9E04-3057837FC6E4}" type="sibTrans" cxnId="{7F610061-AA1F-4889-BCBB-5EC60E3D8AE0}">
      <dgm:prSet/>
      <dgm:spPr/>
      <dgm:t>
        <a:bodyPr/>
        <a:lstStyle/>
        <a:p>
          <a:endParaRPr lang="en-US"/>
        </a:p>
      </dgm:t>
    </dgm:pt>
    <dgm:pt modelId="{773DC42F-D594-48A0-BEEF-76EEF016AA63}">
      <dgm:prSet custT="1"/>
      <dgm:spPr/>
      <dgm:t>
        <a:bodyPr/>
        <a:lstStyle/>
        <a:p>
          <a:pPr rtl="0"/>
          <a:r>
            <a:rPr lang="fa-IR" sz="3200" b="1" u="none" dirty="0" smtClean="0">
              <a:effectLst/>
              <a:cs typeface="B Nazanin" panose="00000400000000000000" pitchFamily="2" charset="-78"/>
            </a:rPr>
            <a:t>ایجاد فشار منفی کافی در دهان</a:t>
          </a:r>
          <a:endParaRPr lang="en-US" sz="3200" b="1" u="none" dirty="0">
            <a:effectLst/>
            <a:cs typeface="B Nazanin" panose="00000400000000000000" pitchFamily="2" charset="-78"/>
          </a:endParaRPr>
        </a:p>
      </dgm:t>
    </dgm:pt>
    <dgm:pt modelId="{FB62F0A2-98D3-4C5E-A15E-6BA4D73B35F7}" type="parTrans" cxnId="{49F82353-9D5B-416A-B458-546BFA83A624}">
      <dgm:prSet/>
      <dgm:spPr/>
      <dgm:t>
        <a:bodyPr/>
        <a:lstStyle/>
        <a:p>
          <a:endParaRPr lang="en-US"/>
        </a:p>
      </dgm:t>
    </dgm:pt>
    <dgm:pt modelId="{AFEA83CC-05A4-452B-9311-B1D14725375E}" type="sibTrans" cxnId="{49F82353-9D5B-416A-B458-546BFA83A624}">
      <dgm:prSet/>
      <dgm:spPr/>
      <dgm:t>
        <a:bodyPr/>
        <a:lstStyle/>
        <a:p>
          <a:endParaRPr lang="en-US"/>
        </a:p>
      </dgm:t>
    </dgm:pt>
    <dgm:pt modelId="{BD84B7F0-35AD-4E05-8164-729973EB39B3}">
      <dgm:prSet custT="1"/>
      <dgm:spPr/>
      <dgm:t>
        <a:bodyPr/>
        <a:lstStyle/>
        <a:p>
          <a:pPr algn="ctr" rtl="0"/>
          <a:r>
            <a:rPr lang="fa-IR" sz="3200" b="1" dirty="0" smtClean="0">
              <a:effectLst/>
              <a:cs typeface="B Nazanin" panose="00000400000000000000" pitchFamily="2" charset="-78"/>
            </a:rPr>
            <a:t>مکیدن </a:t>
          </a:r>
          <a:r>
            <a:rPr lang="fa-IR" sz="3600" b="1" dirty="0" smtClean="0">
              <a:effectLst/>
              <a:cs typeface="B Nazanin" panose="00000400000000000000" pitchFamily="2" charset="-78"/>
            </a:rPr>
            <a:t>موثر</a:t>
          </a:r>
          <a:r>
            <a:rPr lang="fa-IR" sz="3200" b="1" dirty="0" smtClean="0">
              <a:effectLst/>
              <a:cs typeface="B Nazanin" panose="00000400000000000000" pitchFamily="2" charset="-78"/>
            </a:rPr>
            <a:t> پستان </a:t>
          </a:r>
          <a:endParaRPr lang="en-US" sz="3200" b="1" dirty="0">
            <a:effectLst/>
            <a:cs typeface="B Nazanin" panose="00000400000000000000" pitchFamily="2" charset="-78"/>
          </a:endParaRPr>
        </a:p>
      </dgm:t>
    </dgm:pt>
    <dgm:pt modelId="{7E1C2C3C-88FC-481F-AFC6-68ECD45D430D}" type="parTrans" cxnId="{1B0222D8-83A3-4ED6-85F1-F7E5280F34FF}">
      <dgm:prSet/>
      <dgm:spPr/>
      <dgm:t>
        <a:bodyPr/>
        <a:lstStyle/>
        <a:p>
          <a:endParaRPr lang="en-US"/>
        </a:p>
      </dgm:t>
    </dgm:pt>
    <dgm:pt modelId="{5A0126DA-1EBB-4B42-B3CB-1D5CA14EBB84}" type="sibTrans" cxnId="{1B0222D8-83A3-4ED6-85F1-F7E5280F34FF}">
      <dgm:prSet/>
      <dgm:spPr/>
      <dgm:t>
        <a:bodyPr/>
        <a:lstStyle/>
        <a:p>
          <a:endParaRPr lang="en-US"/>
        </a:p>
      </dgm:t>
    </dgm:pt>
    <dgm:pt modelId="{C9D1F268-AEAA-4F3D-B623-0E28C3A2285A}" type="pres">
      <dgm:prSet presAssocID="{B6026668-E764-48C0-83F6-5D15E055E07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6C1EF6-7C9C-4905-A444-C7CD58DEE163}" type="pres">
      <dgm:prSet presAssocID="{4DDD2412-7770-4B7E-9ABA-0AC3D631F550}" presName="circ1" presStyleLbl="vennNode1" presStyleIdx="0" presStyleCnt="3" custScaleX="148023" custLinFactNeighborX="1750" custLinFactNeighborY="-1759"/>
      <dgm:spPr/>
      <dgm:t>
        <a:bodyPr/>
        <a:lstStyle/>
        <a:p>
          <a:endParaRPr lang="en-US"/>
        </a:p>
      </dgm:t>
    </dgm:pt>
    <dgm:pt modelId="{CE395243-1814-48A0-8043-B78EAE2CAF8C}" type="pres">
      <dgm:prSet presAssocID="{4DDD2412-7770-4B7E-9ABA-0AC3D631F55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23D70F-AC6E-4C38-97A8-CB691950125E}" type="pres">
      <dgm:prSet presAssocID="{773DC42F-D594-48A0-BEEF-76EEF016AA63}" presName="circ2" presStyleLbl="vennNode1" presStyleIdx="1" presStyleCnt="3" custScaleX="135492" custLinFactNeighborX="27272" custLinFactNeighborY="7908"/>
      <dgm:spPr/>
      <dgm:t>
        <a:bodyPr/>
        <a:lstStyle/>
        <a:p>
          <a:endParaRPr lang="en-US"/>
        </a:p>
      </dgm:t>
    </dgm:pt>
    <dgm:pt modelId="{F5C6F6E6-496C-4266-88B1-9F6F07440E47}" type="pres">
      <dgm:prSet presAssocID="{773DC42F-D594-48A0-BEEF-76EEF016AA6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36383-873C-4B29-B157-3601E0947DBD}" type="pres">
      <dgm:prSet presAssocID="{BD84B7F0-35AD-4E05-8164-729973EB39B3}" presName="circ3" presStyleLbl="vennNode1" presStyleIdx="2" presStyleCnt="3" custScaleX="133737" custLinFactNeighborX="-29023" custLinFactNeighborY="3378"/>
      <dgm:spPr/>
      <dgm:t>
        <a:bodyPr/>
        <a:lstStyle/>
        <a:p>
          <a:endParaRPr lang="en-US"/>
        </a:p>
      </dgm:t>
    </dgm:pt>
    <dgm:pt modelId="{84C47077-CBA4-421E-8C4B-BB1F41A700A0}" type="pres">
      <dgm:prSet presAssocID="{BD84B7F0-35AD-4E05-8164-729973EB39B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1E3AA0-2E88-466A-8DF8-4E0E934298BE}" type="presOf" srcId="{773DC42F-D594-48A0-BEEF-76EEF016AA63}" destId="{1923D70F-AC6E-4C38-97A8-CB691950125E}" srcOrd="0" destOrd="0" presId="urn:microsoft.com/office/officeart/2005/8/layout/venn1"/>
    <dgm:cxn modelId="{7F610061-AA1F-4889-BCBB-5EC60E3D8AE0}" srcId="{B6026668-E764-48C0-83F6-5D15E055E07C}" destId="{4DDD2412-7770-4B7E-9ABA-0AC3D631F550}" srcOrd="0" destOrd="0" parTransId="{A821263D-0965-46C5-BFA1-DFA35468AB4E}" sibTransId="{1CE31E77-5FB5-4A8F-9E04-3057837FC6E4}"/>
    <dgm:cxn modelId="{8D28C61D-8FC9-414D-983B-FCC58BC2E9AA}" type="presOf" srcId="{773DC42F-D594-48A0-BEEF-76EEF016AA63}" destId="{F5C6F6E6-496C-4266-88B1-9F6F07440E47}" srcOrd="1" destOrd="0" presId="urn:microsoft.com/office/officeart/2005/8/layout/venn1"/>
    <dgm:cxn modelId="{1B0222D8-83A3-4ED6-85F1-F7E5280F34FF}" srcId="{B6026668-E764-48C0-83F6-5D15E055E07C}" destId="{BD84B7F0-35AD-4E05-8164-729973EB39B3}" srcOrd="2" destOrd="0" parTransId="{7E1C2C3C-88FC-481F-AFC6-68ECD45D430D}" sibTransId="{5A0126DA-1EBB-4B42-B3CB-1D5CA14EBB84}"/>
    <dgm:cxn modelId="{A99C012A-CB19-4A36-A6A3-E5D50AA54851}" type="presOf" srcId="{B6026668-E764-48C0-83F6-5D15E055E07C}" destId="{C9D1F268-AEAA-4F3D-B623-0E28C3A2285A}" srcOrd="0" destOrd="0" presId="urn:microsoft.com/office/officeart/2005/8/layout/venn1"/>
    <dgm:cxn modelId="{A9FADDAC-5A64-4340-B815-91D720ED7DD7}" type="presOf" srcId="{4DDD2412-7770-4B7E-9ABA-0AC3D631F550}" destId="{CE395243-1814-48A0-8043-B78EAE2CAF8C}" srcOrd="1" destOrd="0" presId="urn:microsoft.com/office/officeart/2005/8/layout/venn1"/>
    <dgm:cxn modelId="{0107FE0D-15FC-4645-8F0E-2D3F5991E7D2}" type="presOf" srcId="{4DDD2412-7770-4B7E-9ABA-0AC3D631F550}" destId="{D26C1EF6-7C9C-4905-A444-C7CD58DEE163}" srcOrd="0" destOrd="0" presId="urn:microsoft.com/office/officeart/2005/8/layout/venn1"/>
    <dgm:cxn modelId="{05403E28-CB5C-4B86-B04D-8601E9E9E89F}" type="presOf" srcId="{BD84B7F0-35AD-4E05-8164-729973EB39B3}" destId="{84C47077-CBA4-421E-8C4B-BB1F41A700A0}" srcOrd="1" destOrd="0" presId="urn:microsoft.com/office/officeart/2005/8/layout/venn1"/>
    <dgm:cxn modelId="{63E2F829-F411-411E-AD61-E8F26B7CF718}" type="presOf" srcId="{BD84B7F0-35AD-4E05-8164-729973EB39B3}" destId="{DF736383-873C-4B29-B157-3601E0947DBD}" srcOrd="0" destOrd="0" presId="urn:microsoft.com/office/officeart/2005/8/layout/venn1"/>
    <dgm:cxn modelId="{49F82353-9D5B-416A-B458-546BFA83A624}" srcId="{B6026668-E764-48C0-83F6-5D15E055E07C}" destId="{773DC42F-D594-48A0-BEEF-76EEF016AA63}" srcOrd="1" destOrd="0" parTransId="{FB62F0A2-98D3-4C5E-A15E-6BA4D73B35F7}" sibTransId="{AFEA83CC-05A4-452B-9311-B1D14725375E}"/>
    <dgm:cxn modelId="{27BCCB2E-D7D5-4974-AC0B-0BFB5E15D412}" type="presParOf" srcId="{C9D1F268-AEAA-4F3D-B623-0E28C3A2285A}" destId="{D26C1EF6-7C9C-4905-A444-C7CD58DEE163}" srcOrd="0" destOrd="0" presId="urn:microsoft.com/office/officeart/2005/8/layout/venn1"/>
    <dgm:cxn modelId="{6CC1CDEA-E4C4-4F6D-B263-D6D63144CBE7}" type="presParOf" srcId="{C9D1F268-AEAA-4F3D-B623-0E28C3A2285A}" destId="{CE395243-1814-48A0-8043-B78EAE2CAF8C}" srcOrd="1" destOrd="0" presId="urn:microsoft.com/office/officeart/2005/8/layout/venn1"/>
    <dgm:cxn modelId="{BB2145A8-E648-4321-A549-5EA2C7E51C72}" type="presParOf" srcId="{C9D1F268-AEAA-4F3D-B623-0E28C3A2285A}" destId="{1923D70F-AC6E-4C38-97A8-CB691950125E}" srcOrd="2" destOrd="0" presId="urn:microsoft.com/office/officeart/2005/8/layout/venn1"/>
    <dgm:cxn modelId="{D109C721-D907-49AC-BE3B-11E79844ECD5}" type="presParOf" srcId="{C9D1F268-AEAA-4F3D-B623-0E28C3A2285A}" destId="{F5C6F6E6-496C-4266-88B1-9F6F07440E47}" srcOrd="3" destOrd="0" presId="urn:microsoft.com/office/officeart/2005/8/layout/venn1"/>
    <dgm:cxn modelId="{980B002E-46DD-47B4-945A-E6A8685EB3F9}" type="presParOf" srcId="{C9D1F268-AEAA-4F3D-B623-0E28C3A2285A}" destId="{DF736383-873C-4B29-B157-3601E0947DBD}" srcOrd="4" destOrd="0" presId="urn:microsoft.com/office/officeart/2005/8/layout/venn1"/>
    <dgm:cxn modelId="{E4A44844-AC3E-492E-AC46-771E8E9D02F6}" type="presParOf" srcId="{C9D1F268-AEAA-4F3D-B623-0E28C3A2285A}" destId="{84C47077-CBA4-421E-8C4B-BB1F41A700A0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034239-C5BA-49CC-B84E-EC860DAA7F0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158734-17E2-4B52-8583-595C2F463077}">
      <dgm:prSet/>
      <dgm:spPr/>
      <dgm:t>
        <a:bodyPr/>
        <a:lstStyle/>
        <a:p>
          <a:pPr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تغذیه با شیرمادر در شیرخوار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هیپوتون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، سندروم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داون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و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هیپرتون</a:t>
          </a:r>
          <a:endParaRPr lang="en-US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BC64A96F-9987-46B1-8A09-FF1ADCA6A2A3}" type="parTrans" cxnId="{3633AB2E-D98E-4171-84EE-3B5A53B6F05A}">
      <dgm:prSet/>
      <dgm:spPr/>
      <dgm:t>
        <a:bodyPr/>
        <a:lstStyle/>
        <a:p>
          <a:endParaRPr lang="en-US"/>
        </a:p>
      </dgm:t>
    </dgm:pt>
    <dgm:pt modelId="{2735DA1B-D60D-4060-85B1-041A3DADBCFF}" type="sibTrans" cxnId="{3633AB2E-D98E-4171-84EE-3B5A53B6F05A}">
      <dgm:prSet/>
      <dgm:spPr/>
      <dgm:t>
        <a:bodyPr/>
        <a:lstStyle/>
        <a:p>
          <a:endParaRPr lang="en-US"/>
        </a:p>
      </dgm:t>
    </dgm:pt>
    <dgm:pt modelId="{5FB77CB4-4118-42B7-9C6F-5D997303708A}" type="pres">
      <dgm:prSet presAssocID="{33034239-C5BA-49CC-B84E-EC860DAA7F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1CE667-EBB3-41BE-B498-A325696A92A8}" type="pres">
      <dgm:prSet presAssocID="{A1158734-17E2-4B52-8583-595C2F46307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3C12D4-34AC-44E6-9075-E8EBA1960304}" type="presOf" srcId="{33034239-C5BA-49CC-B84E-EC860DAA7F02}" destId="{5FB77CB4-4118-42B7-9C6F-5D997303708A}" srcOrd="0" destOrd="0" presId="urn:microsoft.com/office/officeart/2005/8/layout/vList2"/>
    <dgm:cxn modelId="{3633AB2E-D98E-4171-84EE-3B5A53B6F05A}" srcId="{33034239-C5BA-49CC-B84E-EC860DAA7F02}" destId="{A1158734-17E2-4B52-8583-595C2F463077}" srcOrd="0" destOrd="0" parTransId="{BC64A96F-9987-46B1-8A09-FF1ADCA6A2A3}" sibTransId="{2735DA1B-D60D-4060-85B1-041A3DADBCFF}"/>
    <dgm:cxn modelId="{1A08B395-D8E7-46DA-B4E1-6C93C6507CF1}" type="presOf" srcId="{A1158734-17E2-4B52-8583-595C2F463077}" destId="{A11CE667-EBB3-41BE-B498-A325696A92A8}" srcOrd="0" destOrd="0" presId="urn:microsoft.com/office/officeart/2005/8/layout/vList2"/>
    <dgm:cxn modelId="{1549B600-32FA-479C-80A4-D51DAE4D2465}" type="presParOf" srcId="{5FB77CB4-4118-42B7-9C6F-5D997303708A}" destId="{A11CE667-EBB3-41BE-B498-A325696A92A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B120FF-659F-4A26-921A-B4BC7E3119A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CC09600-2CE5-4032-A64D-D4AC0D3DFF64}">
      <dgm:prSet/>
      <dgm:spPr/>
      <dgm:t>
        <a:bodyPr/>
        <a:lstStyle/>
        <a:p>
          <a:pPr algn="ctr"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در بیماری های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نورولوژیک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F1E8D648-DF92-413A-B8F7-C3BA3604F8D3}" type="parTrans" cxnId="{1BDFD796-9531-4F55-93E3-9A59BB1EF69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9B4764-CFDC-48E4-973C-7E984A0C1611}" type="sibTrans" cxnId="{1BDFD796-9531-4F55-93E3-9A59BB1EF69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E42718-215C-456F-B4A0-CF972A3398F8}" type="pres">
      <dgm:prSet presAssocID="{2EB120FF-659F-4A26-921A-B4BC7E3119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5EC2CDB-94B0-4228-843A-282794C12B41}" type="pres">
      <dgm:prSet presAssocID="{8CC09600-2CE5-4032-A64D-D4AC0D3DFF6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789474-1622-4950-8316-108548BCA8C3}" type="presOf" srcId="{8CC09600-2CE5-4032-A64D-D4AC0D3DFF64}" destId="{05EC2CDB-94B0-4228-843A-282794C12B41}" srcOrd="0" destOrd="0" presId="urn:microsoft.com/office/officeart/2005/8/layout/vList2"/>
    <dgm:cxn modelId="{D8CDA560-CF47-43CE-A44C-2A0B757E823A}" type="presOf" srcId="{2EB120FF-659F-4A26-921A-B4BC7E3119A6}" destId="{2DE42718-215C-456F-B4A0-CF972A3398F8}" srcOrd="0" destOrd="0" presId="urn:microsoft.com/office/officeart/2005/8/layout/vList2"/>
    <dgm:cxn modelId="{1BDFD796-9531-4F55-93E3-9A59BB1EF696}" srcId="{2EB120FF-659F-4A26-921A-B4BC7E3119A6}" destId="{8CC09600-2CE5-4032-A64D-D4AC0D3DFF64}" srcOrd="0" destOrd="0" parTransId="{F1E8D648-DF92-413A-B8F7-C3BA3604F8D3}" sibTransId="{879B4764-CFDC-48E4-973C-7E984A0C1611}"/>
    <dgm:cxn modelId="{7607C8BC-2E40-4430-ACD0-1F002C40542B}" type="presParOf" srcId="{2DE42718-215C-456F-B4A0-CF972A3398F8}" destId="{05EC2CDB-94B0-4228-843A-282794C12B4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CC88357-884B-4EFA-9992-2F4EA95327C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583048C-9616-4F53-92E3-06639EBA7804}">
      <dgm:prSet custT="1"/>
      <dgm:spPr/>
      <dgm:t>
        <a:bodyPr/>
        <a:lstStyle/>
        <a:p>
          <a:pPr rtl="1"/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سندروم </a:t>
          </a:r>
          <a:r>
            <a:rPr lang="fa-IR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داون</a:t>
          </a: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: </a:t>
          </a:r>
          <a:r>
            <a:rPr lang="fa-I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یکی از شایع ترین علل </a:t>
          </a:r>
          <a:r>
            <a:rPr lang="fa-IR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هیپوتونی</a:t>
          </a:r>
          <a:r>
            <a:rPr lang="fa-I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در بیش از 90% موارد </a:t>
          </a:r>
          <a:r>
            <a:rPr lang="en-US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.</a:t>
          </a:r>
          <a:endParaRPr lang="en-US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D2022569-3E23-4A24-A4A4-8ED21097CCD8}" type="parTrans" cxnId="{1E187AFD-F331-4003-BDC9-7CECD5938822}">
      <dgm:prSet/>
      <dgm:spPr/>
      <dgm:t>
        <a:bodyPr/>
        <a:lstStyle/>
        <a:p>
          <a:endParaRPr lang="en-U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E571B3-1660-4754-B519-27B81A5EFE4B}" type="sibTrans" cxnId="{1E187AFD-F331-4003-BDC9-7CECD5938822}">
      <dgm:prSet/>
      <dgm:spPr/>
      <dgm:t>
        <a:bodyPr/>
        <a:lstStyle/>
        <a:p>
          <a:endParaRPr lang="en-U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438DAA-FC5B-412E-98DF-111EF62AE43C}" type="pres">
      <dgm:prSet presAssocID="{FCC88357-884B-4EFA-9992-2F4EA95327C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01A84B8-2862-4C95-B0CA-D5D05D55FB8D}" type="pres">
      <dgm:prSet presAssocID="{5583048C-9616-4F53-92E3-06639EBA7804}" presName="linNode" presStyleCnt="0"/>
      <dgm:spPr/>
    </dgm:pt>
    <dgm:pt modelId="{061A78A4-CEA5-459C-A248-2E07A06A4040}" type="pres">
      <dgm:prSet presAssocID="{5583048C-9616-4F53-92E3-06639EBA7804}" presName="parentText" presStyleLbl="node1" presStyleIdx="0" presStyleCnt="1" custScaleX="277778" custLinFactNeighborX="-136" custLinFactNeighborY="-357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187AFD-F331-4003-BDC9-7CECD5938822}" srcId="{FCC88357-884B-4EFA-9992-2F4EA95327C6}" destId="{5583048C-9616-4F53-92E3-06639EBA7804}" srcOrd="0" destOrd="0" parTransId="{D2022569-3E23-4A24-A4A4-8ED21097CCD8}" sibTransId="{2DE571B3-1660-4754-B519-27B81A5EFE4B}"/>
    <dgm:cxn modelId="{D7532D89-015D-412D-B662-2C0FC528C2F2}" type="presOf" srcId="{FCC88357-884B-4EFA-9992-2F4EA95327C6}" destId="{F1438DAA-FC5B-412E-98DF-111EF62AE43C}" srcOrd="0" destOrd="0" presId="urn:microsoft.com/office/officeart/2005/8/layout/vList5"/>
    <dgm:cxn modelId="{2D3F4DB1-55F4-4360-9E3A-3FDF85A44417}" type="presOf" srcId="{5583048C-9616-4F53-92E3-06639EBA7804}" destId="{061A78A4-CEA5-459C-A248-2E07A06A4040}" srcOrd="0" destOrd="0" presId="urn:microsoft.com/office/officeart/2005/8/layout/vList5"/>
    <dgm:cxn modelId="{9C7BA7AA-ACE0-438F-9A68-D104EC56877C}" type="presParOf" srcId="{F1438DAA-FC5B-412E-98DF-111EF62AE43C}" destId="{701A84B8-2862-4C95-B0CA-D5D05D55FB8D}" srcOrd="0" destOrd="0" presId="urn:microsoft.com/office/officeart/2005/8/layout/vList5"/>
    <dgm:cxn modelId="{858EE345-3043-4CA9-BF63-C96E7DF0C10C}" type="presParOf" srcId="{701A84B8-2862-4C95-B0CA-D5D05D55FB8D}" destId="{061A78A4-CEA5-459C-A248-2E07A06A404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1900261-9FAE-45AC-A677-12C1B9572F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3DDBF20-3CF3-41AB-897D-D4E4DAEF0E82}">
      <dgm:prSet custT="1"/>
      <dgm:spPr/>
      <dgm:t>
        <a:bodyPr/>
        <a:lstStyle/>
        <a:p>
          <a:pPr algn="ctr" rtl="1"/>
          <a:r>
            <a:rPr lang="fa-IR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هیپوتونی</a:t>
          </a:r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94AE5E3F-3F23-4484-8D24-79D95B997F26}" type="parTrans" cxnId="{116879B2-2377-4CFC-A584-6FE8080C4133}">
      <dgm:prSet/>
      <dgm:spPr/>
      <dgm:t>
        <a:bodyPr/>
        <a:lstStyle/>
        <a:p>
          <a:endParaRPr lang="en-US"/>
        </a:p>
      </dgm:t>
    </dgm:pt>
    <dgm:pt modelId="{2D17CA90-102E-46A8-B076-881765B821DC}" type="sibTrans" cxnId="{116879B2-2377-4CFC-A584-6FE8080C4133}">
      <dgm:prSet/>
      <dgm:spPr/>
      <dgm:t>
        <a:bodyPr/>
        <a:lstStyle/>
        <a:p>
          <a:endParaRPr lang="en-US"/>
        </a:p>
      </dgm:t>
    </dgm:pt>
    <dgm:pt modelId="{B9414CA6-4FC9-4575-B27A-3B23ECDFF9D9}" type="pres">
      <dgm:prSet presAssocID="{41900261-9FAE-45AC-A677-12C1B9572F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0BEEDA-8C32-4702-AA99-BF3128C15891}" type="pres">
      <dgm:prSet presAssocID="{03DDBF20-3CF3-41AB-897D-D4E4DAEF0E8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949D4B-B09F-466A-8E46-D421D0E211D6}" type="presOf" srcId="{41900261-9FAE-45AC-A677-12C1B9572F4A}" destId="{B9414CA6-4FC9-4575-B27A-3B23ECDFF9D9}" srcOrd="0" destOrd="0" presId="urn:microsoft.com/office/officeart/2005/8/layout/vList2"/>
    <dgm:cxn modelId="{4D9588B0-4FD3-461B-87E6-C8B281642D7A}" type="presOf" srcId="{03DDBF20-3CF3-41AB-897D-D4E4DAEF0E82}" destId="{060BEEDA-8C32-4702-AA99-BF3128C15891}" srcOrd="0" destOrd="0" presId="urn:microsoft.com/office/officeart/2005/8/layout/vList2"/>
    <dgm:cxn modelId="{116879B2-2377-4CFC-A584-6FE8080C4133}" srcId="{41900261-9FAE-45AC-A677-12C1B9572F4A}" destId="{03DDBF20-3CF3-41AB-897D-D4E4DAEF0E82}" srcOrd="0" destOrd="0" parTransId="{94AE5E3F-3F23-4484-8D24-79D95B997F26}" sibTransId="{2D17CA90-102E-46A8-B076-881765B821DC}"/>
    <dgm:cxn modelId="{F8E32730-26B9-45B8-BA34-C7F73CA14E1E}" type="presParOf" srcId="{B9414CA6-4FC9-4575-B27A-3B23ECDFF9D9}" destId="{060BEEDA-8C32-4702-AA99-BF3128C1589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E560C2F-2B72-4642-B44E-31AA461900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6058461-45E0-47B7-84D7-3C6039D8E159}">
      <dgm:prSet/>
      <dgm:spPr/>
      <dgm:t>
        <a:bodyPr/>
        <a:lstStyle/>
        <a:p>
          <a:pPr rtl="1"/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روش شیردادن به شیرخوار مبتلا به سندرم داون </a:t>
          </a:r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1DF02BF-D56B-4870-A3D7-85A2E2B567C7}" type="parTrans" cxnId="{51D857F7-C05D-4F58-A5D7-3E496ACB1E2A}">
      <dgm:prSet/>
      <dgm:spPr/>
      <dgm:t>
        <a:bodyPr/>
        <a:lstStyle/>
        <a:p>
          <a:endParaRPr lang="en-US"/>
        </a:p>
      </dgm:t>
    </dgm:pt>
    <dgm:pt modelId="{1392197C-E8BC-49F0-B960-CEB68355DFF1}" type="sibTrans" cxnId="{51D857F7-C05D-4F58-A5D7-3E496ACB1E2A}">
      <dgm:prSet/>
      <dgm:spPr/>
      <dgm:t>
        <a:bodyPr/>
        <a:lstStyle/>
        <a:p>
          <a:endParaRPr lang="en-US"/>
        </a:p>
      </dgm:t>
    </dgm:pt>
    <dgm:pt modelId="{F1C2C0B8-90FB-41DD-A3DB-F70B3B3966E5}" type="pres">
      <dgm:prSet presAssocID="{CE560C2F-2B72-4642-B44E-31AA461900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169205-4576-4F80-9682-2A166575B4A7}" type="pres">
      <dgm:prSet presAssocID="{16058461-45E0-47B7-84D7-3C6039D8E1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D857F7-C05D-4F58-A5D7-3E496ACB1E2A}" srcId="{CE560C2F-2B72-4642-B44E-31AA461900B5}" destId="{16058461-45E0-47B7-84D7-3C6039D8E159}" srcOrd="0" destOrd="0" parTransId="{11DF02BF-D56B-4870-A3D7-85A2E2B567C7}" sibTransId="{1392197C-E8BC-49F0-B960-CEB68355DFF1}"/>
    <dgm:cxn modelId="{89E2C10F-B015-4417-A198-AEE7BF4812CF}" type="presOf" srcId="{CE560C2F-2B72-4642-B44E-31AA461900B5}" destId="{F1C2C0B8-90FB-41DD-A3DB-F70B3B3966E5}" srcOrd="0" destOrd="0" presId="urn:microsoft.com/office/officeart/2005/8/layout/vList2"/>
    <dgm:cxn modelId="{EA79F9AB-FB0B-428C-A171-D3F44ED177D8}" type="presOf" srcId="{16058461-45E0-47B7-84D7-3C6039D8E159}" destId="{73169205-4576-4F80-9682-2A166575B4A7}" srcOrd="0" destOrd="0" presId="urn:microsoft.com/office/officeart/2005/8/layout/vList2"/>
    <dgm:cxn modelId="{12A94A2F-CCC1-4B17-9673-47FABE624514}" type="presParOf" srcId="{F1C2C0B8-90FB-41DD-A3DB-F70B3B3966E5}" destId="{73169205-4576-4F80-9682-2A166575B4A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A3A310-BB5D-49EF-9F8C-2FDE90837BA8}">
      <dsp:nvSpPr>
        <dsp:cNvPr id="0" name=""/>
        <dsp:cNvSpPr/>
      </dsp:nvSpPr>
      <dsp:spPr>
        <a:xfrm>
          <a:off x="0" y="895"/>
          <a:ext cx="7772400" cy="7191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cs typeface="B Nazanin" panose="00000400000000000000" pitchFamily="2" charset="-78"/>
            </a:rPr>
            <a:t>برنامه دوره آموزشی مشاور شیردهی</a:t>
          </a:r>
          <a:endParaRPr lang="en-US" sz="4400" kern="1200" dirty="0">
            <a:cs typeface="B Nazanin" panose="00000400000000000000" pitchFamily="2" charset="-78"/>
          </a:endParaRPr>
        </a:p>
      </dsp:txBody>
      <dsp:txXfrm>
        <a:off x="0" y="895"/>
        <a:ext cx="7772400" cy="719184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E944E7-4EE3-43FB-88F3-2D07A7F4E7BB}">
      <dsp:nvSpPr>
        <dsp:cNvPr id="0" name=""/>
        <dsp:cNvSpPr/>
      </dsp:nvSpPr>
      <dsp:spPr>
        <a:xfrm>
          <a:off x="0" y="0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اهداف </a:t>
          </a:r>
          <a:r>
            <a:rPr lang="en-US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0" y="0"/>
        <a:ext cx="8229600" cy="1142760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E944E7-4EE3-43FB-88F3-2D07A7F4E7BB}">
      <dsp:nvSpPr>
        <dsp:cNvPr id="0" name=""/>
        <dsp:cNvSpPr/>
      </dsp:nvSpPr>
      <dsp:spPr>
        <a:xfrm>
          <a:off x="0" y="0"/>
          <a:ext cx="8229600" cy="1133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تغذیه با شیرمادر در شیرخواران </a:t>
          </a:r>
          <a:r>
            <a:rPr lang="fa-IR" sz="3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هیپوتون</a:t>
          </a:r>
          <a:endParaRPr lang="en-US" sz="3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8229600" cy="113373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6C1EF6-7C9C-4905-A444-C7CD58DEE163}">
      <dsp:nvSpPr>
        <dsp:cNvPr id="0" name=""/>
        <dsp:cNvSpPr/>
      </dsp:nvSpPr>
      <dsp:spPr>
        <a:xfrm>
          <a:off x="2579603" y="76198"/>
          <a:ext cx="3668792" cy="2478528"/>
        </a:xfrm>
        <a:prstGeom prst="ellipse">
          <a:avLst/>
        </a:prstGeom>
        <a:solidFill>
          <a:schemeClr val="accent1">
            <a:shade val="80000"/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/>
              <a:cs typeface="B Nazanin" panose="00000400000000000000" pitchFamily="2" charset="-78"/>
            </a:rPr>
            <a:t>چفت شدن خوب دهان به پستان </a:t>
          </a:r>
          <a:endParaRPr lang="en-US" sz="3200" b="1" kern="1200" dirty="0">
            <a:effectLst/>
            <a:cs typeface="B Nazanin" panose="00000400000000000000" pitchFamily="2" charset="-78"/>
          </a:endParaRPr>
        </a:p>
      </dsp:txBody>
      <dsp:txXfrm>
        <a:off x="3068775" y="509940"/>
        <a:ext cx="2690447" cy="1115337"/>
      </dsp:txXfrm>
    </dsp:sp>
    <dsp:sp modelId="{1923D70F-AC6E-4C38-97A8-CB691950125E}">
      <dsp:nvSpPr>
        <dsp:cNvPr id="0" name=""/>
        <dsp:cNvSpPr/>
      </dsp:nvSpPr>
      <dsp:spPr>
        <a:xfrm>
          <a:off x="4261801" y="1788671"/>
          <a:ext cx="3358207" cy="2478528"/>
        </a:xfrm>
        <a:prstGeom prst="ellipse">
          <a:avLst/>
        </a:prstGeom>
        <a:solidFill>
          <a:schemeClr val="accent1">
            <a:shade val="80000"/>
            <a:alpha val="50000"/>
            <a:hueOff val="26"/>
            <a:satOff val="1582"/>
            <a:lumOff val="2656"/>
            <a:alphaOff val="1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u="none" kern="1200" dirty="0" smtClean="0">
              <a:effectLst/>
              <a:cs typeface="B Nazanin" panose="00000400000000000000" pitchFamily="2" charset="-78"/>
            </a:rPr>
            <a:t>ایجاد فشار منفی کافی در دهان</a:t>
          </a:r>
          <a:endParaRPr lang="en-US" sz="3200" b="1" u="none" kern="1200" dirty="0">
            <a:effectLst/>
            <a:cs typeface="B Nazanin" panose="00000400000000000000" pitchFamily="2" charset="-78"/>
          </a:endParaRPr>
        </a:p>
      </dsp:txBody>
      <dsp:txXfrm>
        <a:off x="5288853" y="2428957"/>
        <a:ext cx="2014924" cy="1363190"/>
      </dsp:txXfrm>
    </dsp:sp>
    <dsp:sp modelId="{DF736383-873C-4B29-B157-3601E0947DBD}">
      <dsp:nvSpPr>
        <dsp:cNvPr id="0" name=""/>
        <dsp:cNvSpPr/>
      </dsp:nvSpPr>
      <dsp:spPr>
        <a:xfrm>
          <a:off x="1099591" y="1752600"/>
          <a:ext cx="3314709" cy="2478528"/>
        </a:xfrm>
        <a:prstGeom prst="ellipse">
          <a:avLst/>
        </a:prstGeom>
        <a:solidFill>
          <a:schemeClr val="accent1">
            <a:shade val="80000"/>
            <a:alpha val="50000"/>
            <a:hueOff val="51"/>
            <a:satOff val="3165"/>
            <a:lumOff val="5311"/>
            <a:alphaOff val="3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/>
              <a:cs typeface="B Nazanin" panose="00000400000000000000" pitchFamily="2" charset="-78"/>
            </a:rPr>
            <a:t>مکیدن </a:t>
          </a:r>
          <a:r>
            <a:rPr lang="fa-IR" sz="3600" b="1" kern="1200" dirty="0" smtClean="0">
              <a:effectLst/>
              <a:cs typeface="B Nazanin" panose="00000400000000000000" pitchFamily="2" charset="-78"/>
            </a:rPr>
            <a:t>موثر</a:t>
          </a:r>
          <a:r>
            <a:rPr lang="fa-IR" sz="3200" b="1" kern="1200" dirty="0" smtClean="0">
              <a:effectLst/>
              <a:cs typeface="B Nazanin" panose="00000400000000000000" pitchFamily="2" charset="-78"/>
            </a:rPr>
            <a:t> پستان </a:t>
          </a:r>
          <a:endParaRPr lang="en-US" sz="3200" b="1" kern="1200" dirty="0">
            <a:effectLst/>
            <a:cs typeface="B Nazanin" panose="00000400000000000000" pitchFamily="2" charset="-78"/>
          </a:endParaRPr>
        </a:p>
      </dsp:txBody>
      <dsp:txXfrm>
        <a:off x="1411726" y="2392887"/>
        <a:ext cx="1988825" cy="136319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1CE667-EBB3-41BE-B498-A325696A92A8}">
      <dsp:nvSpPr>
        <dsp:cNvPr id="0" name=""/>
        <dsp:cNvSpPr/>
      </dsp:nvSpPr>
      <dsp:spPr>
        <a:xfrm>
          <a:off x="0" y="153810"/>
          <a:ext cx="8229600" cy="8353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تغذیه با شیرمادر در شیرخوار </a:t>
          </a:r>
          <a:r>
            <a:rPr lang="fa-IR" sz="2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هیپوتون</a:t>
          </a: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، سندروم </a:t>
          </a:r>
          <a:r>
            <a:rPr lang="fa-IR" sz="2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داون</a:t>
          </a: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و </a:t>
          </a:r>
          <a:r>
            <a:rPr lang="fa-IR" sz="2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هیپرتون</a:t>
          </a:r>
          <a:endParaRPr lang="en-US" sz="2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0" y="153810"/>
        <a:ext cx="8229600" cy="83537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FEC85-2BFC-4F8E-A229-6D7DB4B92C1C}" type="datetimeFigureOut">
              <a:rPr lang="en-US" smtClean="0"/>
              <a:pPr/>
              <a:t>11/21/2016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EA649-DB17-4FF3-BEF6-C4656DF272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1657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EA649-DB17-4FF3-BEF6-C4656DF272A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5925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nursing supplementer</a:t>
            </a:r>
            <a:r>
              <a:rPr lang="fa-IR" dirty="0" smtClean="0"/>
              <a:t> </a:t>
            </a:r>
            <a:r>
              <a:rPr lang="en-US" dirty="0" smtClean="0"/>
              <a:t>system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EA649-DB17-4FF3-BEF6-C4656DF272A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6743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nursing supplementer</a:t>
            </a:r>
            <a:r>
              <a:rPr lang="fa-IR" dirty="0" smtClean="0"/>
              <a:t> </a:t>
            </a:r>
            <a:r>
              <a:rPr lang="en-US" dirty="0" smtClean="0"/>
              <a:t>system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EA649-DB17-4FF3-BEF6-C4656DF272A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6743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EA649-DB17-4FF3-BEF6-C4656DF272A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6709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Mothers of these babies can experience an enormous range of emotions. hey might be frightened, frustrated, anxious, fatigued, angry, or depressed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EA649-DB17-4FF3-BEF6-C4656DF272A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6842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2756" indent="-270291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164" indent="-216233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3629" indent="-216233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6095" indent="-216233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78560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1026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3491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5957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E111AE3-818E-4927-BADD-0A9D7B33B757}" type="slidenum">
              <a:rPr lang="ar-SA" altLang="en-US" sz="1200"/>
              <a:pPr eaLnBrk="1" hangingPunct="1"/>
              <a:t>10</a:t>
            </a:fld>
            <a:endParaRPr lang="en-US" altLang="en-US" sz="120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2756" indent="-270291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164" indent="-216233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3629" indent="-216233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6095" indent="-216233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78560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1026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3491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5957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8A3BD86-F27D-4CE7-A8CF-662DEC85411C}" type="slidenum">
              <a:rPr lang="ar-SA" altLang="en-US" sz="1200"/>
              <a:pPr eaLnBrk="1" hangingPunct="1"/>
              <a:t>11</a:t>
            </a:fld>
            <a:endParaRPr lang="en-US" altLang="en-US" sz="120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2756" indent="-270291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164" indent="-216233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3629" indent="-216233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6095" indent="-216233" defTabSz="914485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78560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1026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3491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5957" indent="-216233" algn="r" defTabSz="914485" rtl="1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D9F9FDA-8093-4E35-80A2-D54BCD437E75}" type="slidenum">
              <a:rPr lang="ar-SA" altLang="en-US" sz="1200"/>
              <a:pPr eaLnBrk="1" hangingPunct="1"/>
              <a:t>12</a:t>
            </a:fld>
            <a:endParaRPr lang="en-US" altLang="en-US" sz="120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EA649-DB17-4FF3-BEF6-C4656DF272A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74690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D32E21-D726-407C-B62D-3D7687B1298C}" type="slidenum">
              <a:rPr lang="ar-SA" smtClean="0">
                <a:latin typeface="Arial" charset="0"/>
                <a:cs typeface="Arial" charset="0"/>
              </a:rPr>
              <a:pPr/>
              <a:t>17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EA649-DB17-4FF3-BEF6-C4656DF272A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4396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a-IR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3714744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31055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322227-A2C0-497B-978A-3B850B4BB6DA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2193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99146C-F68F-4ECB-8711-0F2E60761E41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8553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34950"/>
            <a:ext cx="7772400" cy="11366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701800"/>
            <a:ext cx="7772400" cy="1968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3822700"/>
            <a:ext cx="7772400" cy="1968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5410200" y="57912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/>
              <a:t>Dr ravari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a-IR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3714744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85089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9A681A-1B13-41B5-884C-C5D05421DE29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426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31DFCD-FB77-4DE6-B2CC-6FF203495E49}" type="datetime8">
              <a:rPr lang="fa-IR">
                <a:solidFill>
                  <a:prstClr val="white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907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E59C7B-E2AB-4541-BAEF-8BAB74F8E652}" type="datetime8">
              <a:rPr lang="fa-IR">
                <a:solidFill>
                  <a:prstClr val="white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42970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0D4AA-27D4-41C4-BFB2-16A2F1B8E079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5656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85E94A-5A99-4FEC-B3DB-79BC6CD116B4}" type="datetime8">
              <a:rPr lang="fa-IR">
                <a:solidFill>
                  <a:prstClr val="white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152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0FB47D-9166-4B36-BCF5-21BF2D92A47E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654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9A681A-1B13-41B5-884C-C5D05421DE29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419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3E9E74-05A3-4366-A7D0-1E7D00D7C979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6602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a-IR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CBFC792-2CB2-4E05-9C4E-006BCEE2C476}" type="datetime8">
              <a:rPr lang="fa-IR">
                <a:solidFill>
                  <a:prstClr val="white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9426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322227-A2C0-497B-978A-3B850B4BB6DA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84773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99146C-F68F-4ECB-8711-0F2E60761E41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92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31DFCD-FB77-4DE6-B2CC-6FF203495E49}" type="datetime8">
              <a:rPr lang="fa-IR">
                <a:solidFill>
                  <a:prstClr val="white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0011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E59C7B-E2AB-4541-BAEF-8BAB74F8E652}" type="datetime8">
              <a:rPr lang="fa-IR">
                <a:solidFill>
                  <a:prstClr val="white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6504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0D4AA-27D4-41C4-BFB2-16A2F1B8E079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39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85E94A-5A99-4FEC-B3DB-79BC6CD116B4}" type="datetime8">
              <a:rPr lang="fa-IR">
                <a:solidFill>
                  <a:prstClr val="white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1888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0FB47D-9166-4B36-BCF5-21BF2D92A47E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4920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3E9E74-05A3-4366-A7D0-1E7D00D7C979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9490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a-IR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CBFC792-2CB2-4E05-9C4E-006BCEE2C476}" type="datetime8">
              <a:rPr lang="fa-IR">
                <a:solidFill>
                  <a:prstClr val="white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8161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a-IR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D5BEAAF-77F3-4B9E-83D4-7AFADA4381AE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1670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5" r:id="rId12"/>
  </p:sldLayoutIdLst>
  <p:hf sldNum="0"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a-IR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D5BEAAF-77F3-4B9E-83D4-7AFADA4381AE}" type="datetime8">
              <a:rPr lang="fa-IR">
                <a:solidFill>
                  <a:prstClr val="black"/>
                </a:solidFill>
              </a:rPr>
              <a:pPr>
                <a:defRPr/>
              </a:pPr>
              <a:t>نوامبر 21، 16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3463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mailto:Dr_m_ravari@yahoo.com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4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15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microsoft.com/office/2007/relationships/diagramDrawing" Target="../diagrams/drawing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diagramColors" Target="../diagrams/colors13.xml"/><Relationship Id="rId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3.xml"/><Relationship Id="rId4" Type="http://schemas.openxmlformats.org/officeDocument/2006/relationships/diagramLayout" Target="../diagrams/layout12.xml"/><Relationship Id="rId9" Type="http://schemas.openxmlformats.org/officeDocument/2006/relationships/diagramLayout" Target="../diagrams/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18.jpe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19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155500895"/>
              </p:ext>
            </p:extLst>
          </p:nvPr>
        </p:nvGraphicFramePr>
        <p:xfrm>
          <a:off x="683568" y="1844824"/>
          <a:ext cx="77724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57200" y="2780928"/>
            <a:ext cx="7924800" cy="1656184"/>
          </a:xfrm>
        </p:spPr>
        <p:txBody>
          <a:bodyPr/>
          <a:lstStyle/>
          <a:p>
            <a:r>
              <a:rPr lang="fa-IR" sz="2800" dirty="0">
                <a:cs typeface="B Nazanin" panose="00000400000000000000" pitchFamily="2" charset="-78"/>
              </a:rPr>
              <a:t>تغذیه با شیرمادر </a:t>
            </a:r>
            <a:r>
              <a:rPr lang="fa-IR" sz="2800" dirty="0" smtClean="0">
                <a:cs typeface="B Nazanin" panose="00000400000000000000" pitchFamily="2" charset="-78"/>
              </a:rPr>
              <a:t>در شیرخوار </a:t>
            </a:r>
            <a:r>
              <a:rPr lang="fa-IR" sz="2800" dirty="0" err="1" smtClean="0">
                <a:cs typeface="B Nazanin" panose="00000400000000000000" pitchFamily="2" charset="-78"/>
              </a:rPr>
              <a:t>هیپوتون</a:t>
            </a:r>
            <a:r>
              <a:rPr lang="fa-IR" sz="2800" dirty="0" smtClean="0">
                <a:cs typeface="B Nazanin" panose="00000400000000000000" pitchFamily="2" charset="-78"/>
              </a:rPr>
              <a:t>، سندروم </a:t>
            </a:r>
            <a:r>
              <a:rPr lang="fa-IR" sz="2800" dirty="0" err="1" smtClean="0">
                <a:cs typeface="B Nazanin" panose="00000400000000000000" pitchFamily="2" charset="-78"/>
              </a:rPr>
              <a:t>داون</a:t>
            </a:r>
            <a:r>
              <a:rPr lang="fa-IR" sz="2800" dirty="0" smtClean="0">
                <a:cs typeface="B Nazanin" panose="00000400000000000000" pitchFamily="2" charset="-78"/>
              </a:rPr>
              <a:t>،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r>
              <a:rPr lang="en-US" sz="2800" dirty="0" err="1" smtClean="0">
                <a:cs typeface="B Nazanin" panose="00000400000000000000" pitchFamily="2" charset="-78"/>
              </a:rPr>
              <a:t>latepreterm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r>
              <a:rPr lang="en-US" sz="2800" dirty="0">
                <a:cs typeface="B Nazanin" panose="00000400000000000000" pitchFamily="2" charset="-78"/>
              </a:rPr>
              <a:t>infants</a:t>
            </a:r>
            <a:r>
              <a:rPr lang="fa-IR" sz="2800" dirty="0" smtClean="0">
                <a:cs typeface="B Nazanin" panose="00000400000000000000" pitchFamily="2" charset="-78"/>
              </a:rPr>
              <a:t>و </a:t>
            </a:r>
            <a:r>
              <a:rPr lang="fa-IR" sz="2800" dirty="0" err="1" smtClean="0">
                <a:cs typeface="B Nazanin" panose="00000400000000000000" pitchFamily="2" charset="-78"/>
              </a:rPr>
              <a:t>هیپرتون</a:t>
            </a:r>
            <a:endParaRPr lang="fa-IR" sz="2800" dirty="0" smtClean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     (</a:t>
            </a:r>
            <a:r>
              <a:rPr lang="fa-IR" sz="2800" dirty="0" err="1" smtClean="0">
                <a:cs typeface="B Nazanin" panose="00000400000000000000" pitchFamily="2" charset="-78"/>
              </a:rPr>
              <a:t>شيرخواران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با </a:t>
            </a:r>
            <a:r>
              <a:rPr lang="fa-IR" sz="2800" dirty="0" err="1">
                <a:cs typeface="B Nazanin" panose="00000400000000000000" pitchFamily="2" charset="-78"/>
              </a:rPr>
              <a:t>شرايط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خاص)</a:t>
            </a:r>
            <a:endParaRPr lang="en-US" sz="2800" dirty="0" smtClean="0">
              <a:cs typeface="B Nazanin" panose="00000400000000000000" pitchFamily="2" charset="-78"/>
            </a:endParaRPr>
          </a:p>
          <a:p>
            <a:r>
              <a:rPr lang="fa-IR" sz="2400" dirty="0" smtClean="0">
                <a:cs typeface="B Nazanin" panose="00000400000000000000" pitchFamily="2" charset="-78"/>
              </a:rPr>
              <a:t>دکتر محمود </a:t>
            </a:r>
            <a:r>
              <a:rPr lang="fa-IR" sz="2400" dirty="0" err="1" smtClean="0">
                <a:cs typeface="B Nazanin" panose="00000400000000000000" pitchFamily="2" charset="-78"/>
              </a:rPr>
              <a:t>راوریِ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en-US" sz="2000" dirty="0" smtClean="0">
                <a:cs typeface="B Nazanin" panose="00000400000000000000" pitchFamily="2" charset="-78"/>
                <a:hlinkClick r:id="rId7"/>
              </a:rPr>
              <a:t>Dr_m_ravari@yahoo.com</a:t>
            </a:r>
            <a:r>
              <a:rPr lang="en-US" sz="2000" dirty="0" smtClean="0">
                <a:cs typeface="B Nazanin" panose="00000400000000000000" pitchFamily="2" charset="-78"/>
              </a:rPr>
              <a:t> 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endParaRPr lang="fa-IR" sz="2400" dirty="0" smtClean="0">
              <a:cs typeface="B Nazanin" panose="00000400000000000000" pitchFamily="2" charset="-78"/>
            </a:endParaRPr>
          </a:p>
          <a:p>
            <a:r>
              <a:rPr lang="fa-IR" sz="2400" dirty="0" smtClean="0">
                <a:cs typeface="B Nazanin" panose="00000400000000000000" pitchFamily="2" charset="-78"/>
              </a:rPr>
              <a:t>94/03/17</a:t>
            </a:r>
            <a:r>
              <a:rPr lang="en-US" sz="2800" dirty="0" smtClean="0">
                <a:cs typeface="B Nazanin" panose="00000400000000000000" pitchFamily="2" charset="-78"/>
              </a:rPr>
              <a:t>  </a:t>
            </a:r>
            <a:endParaRPr lang="en-US" sz="24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88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1945998840"/>
              </p:ext>
            </p:extLst>
          </p:nvPr>
        </p:nvGraphicFramePr>
        <p:xfrm>
          <a:off x="304800" y="2667000"/>
          <a:ext cx="48768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174" name="Picture 6" descr="scan000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25729" y="609600"/>
            <a:ext cx="2901950" cy="38862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3759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01800"/>
            <a:ext cx="7543800" cy="4165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نقایص </a:t>
            </a:r>
            <a:r>
              <a:rPr lang="fa-IR" altLang="en-US" sz="2400" dirty="0">
                <a:cs typeface="B Nazanin" panose="00000400000000000000" pitchFamily="2" charset="-78"/>
              </a:rPr>
              <a:t>مادرزادی قلب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استعداد </a:t>
            </a:r>
            <a:r>
              <a:rPr lang="fa-IR" altLang="en-US" sz="2400" dirty="0">
                <a:cs typeface="B Nazanin" panose="00000400000000000000" pitchFamily="2" charset="-78"/>
              </a:rPr>
              <a:t>بیشتر به خستگی و عفونت دستگاه تنفسی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err="1" smtClean="0">
                <a:cs typeface="B Nazanin" panose="00000400000000000000" pitchFamily="2" charset="-78"/>
              </a:rPr>
              <a:t>هیپر</a:t>
            </a:r>
            <a:r>
              <a:rPr lang="fa-IR" altLang="en-US" sz="2400" dirty="0" smtClean="0">
                <a:cs typeface="B Nazanin" panose="00000400000000000000" pitchFamily="2" charset="-78"/>
              </a:rPr>
              <a:t> </a:t>
            </a:r>
            <a:r>
              <a:rPr lang="fa-IR" altLang="en-US" sz="2400" dirty="0" err="1">
                <a:cs typeface="B Nazanin" panose="00000400000000000000" pitchFamily="2" charset="-78"/>
              </a:rPr>
              <a:t>بیلی</a:t>
            </a:r>
            <a:r>
              <a:rPr lang="fa-IR" altLang="en-US" sz="2400" dirty="0">
                <a:cs typeface="B Nazanin" panose="00000400000000000000" pitchFamily="2" charset="-78"/>
              </a:rPr>
              <a:t> </a:t>
            </a:r>
            <a:r>
              <a:rPr lang="fa-IR" altLang="en-US" sz="2400" dirty="0" err="1">
                <a:cs typeface="B Nazanin" panose="00000400000000000000" pitchFamily="2" charset="-78"/>
              </a:rPr>
              <a:t>روبینمی</a:t>
            </a:r>
            <a:r>
              <a:rPr lang="fa-IR" altLang="en-US" sz="2400" dirty="0">
                <a:cs typeface="B Nazanin" panose="00000400000000000000" pitchFamily="2" charset="-78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err="1" smtClean="0">
                <a:cs typeface="B Nazanin" panose="00000400000000000000" pitchFamily="2" charset="-78"/>
              </a:rPr>
              <a:t>لوکمیا</a:t>
            </a:r>
            <a:r>
              <a:rPr lang="fa-IR" altLang="en-US" sz="2400" dirty="0" smtClean="0">
                <a:cs typeface="B Nazanin" panose="00000400000000000000" pitchFamily="2" charset="-78"/>
              </a:rPr>
              <a:t> </a:t>
            </a:r>
            <a:r>
              <a:rPr lang="fa-IR" altLang="en-US" sz="2400" dirty="0">
                <a:cs typeface="B Nazanin" panose="00000400000000000000" pitchFamily="2" charset="-78"/>
              </a:rPr>
              <a:t>(1%)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اوتیت </a:t>
            </a:r>
            <a:r>
              <a:rPr lang="fa-IR" altLang="en-US" sz="2400" dirty="0">
                <a:cs typeface="B Nazanin" panose="00000400000000000000" pitchFamily="2" charset="-78"/>
              </a:rPr>
              <a:t>مدیا (70% _ 50% )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جفت </a:t>
            </a:r>
            <a:r>
              <a:rPr lang="fa-IR" altLang="en-US" sz="2400" dirty="0">
                <a:cs typeface="B Nazanin" panose="00000400000000000000" pitchFamily="2" charset="-78"/>
              </a:rPr>
              <a:t>نشدن ردیف فوقانی و تحتانی دندان ها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کاهش </a:t>
            </a:r>
            <a:r>
              <a:rPr lang="fa-IR" altLang="en-US" sz="2400" dirty="0">
                <a:cs typeface="B Nazanin" panose="00000400000000000000" pitchFamily="2" charset="-78"/>
              </a:rPr>
              <a:t>شنوایی ( 75%)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بیماری </a:t>
            </a:r>
            <a:r>
              <a:rPr lang="fa-IR" altLang="en-US" sz="2400" dirty="0" err="1">
                <a:cs typeface="B Nazanin" panose="00000400000000000000" pitchFamily="2" charset="-78"/>
              </a:rPr>
              <a:t>هیرشپرونگ</a:t>
            </a:r>
            <a:r>
              <a:rPr lang="fa-IR" altLang="en-US" sz="2400" dirty="0">
                <a:cs typeface="B Nazanin" panose="00000400000000000000" pitchFamily="2" charset="-78"/>
              </a:rPr>
              <a:t> (1%)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err="1" smtClean="0">
                <a:cs typeface="B Nazanin" panose="00000400000000000000" pitchFamily="2" charset="-78"/>
              </a:rPr>
              <a:t>آترزی</a:t>
            </a:r>
            <a:r>
              <a:rPr lang="fa-IR" altLang="en-US" sz="2400" dirty="0" smtClean="0">
                <a:cs typeface="B Nazanin" panose="00000400000000000000" pitchFamily="2" charset="-78"/>
              </a:rPr>
              <a:t> </a:t>
            </a:r>
            <a:r>
              <a:rPr lang="fa-IR" altLang="en-US" sz="2400" dirty="0" err="1">
                <a:cs typeface="B Nazanin" panose="00000400000000000000" pitchFamily="2" charset="-78"/>
              </a:rPr>
              <a:t>معدی</a:t>
            </a:r>
            <a:r>
              <a:rPr lang="fa-IR" altLang="en-US" sz="2400" dirty="0">
                <a:cs typeface="B Nazanin" panose="00000400000000000000" pitchFamily="2" charset="-78"/>
              </a:rPr>
              <a:t> _ روده ای (12%)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بیماری </a:t>
            </a:r>
            <a:r>
              <a:rPr lang="fa-IR" altLang="en-US" sz="2400" dirty="0">
                <a:cs typeface="B Nazanin" panose="00000400000000000000" pitchFamily="2" charset="-78"/>
              </a:rPr>
              <a:t>چشم (60% ) : کاتاراکت (15%) ، عیوب انکساری شدید (50%)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دررفتگی </a:t>
            </a:r>
            <a:r>
              <a:rPr lang="fa-IR" altLang="en-US" sz="2400" dirty="0">
                <a:cs typeface="B Nazanin" panose="00000400000000000000" pitchFamily="2" charset="-78"/>
              </a:rPr>
              <a:t>اکتسابی مفصل ران (6%)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آپنه </a:t>
            </a:r>
            <a:r>
              <a:rPr lang="fa-IR" altLang="en-US" sz="2400" dirty="0">
                <a:cs typeface="B Nazanin" panose="00000400000000000000" pitchFamily="2" charset="-78"/>
              </a:rPr>
              <a:t>انسدادی در خواب (75_50%) </a:t>
            </a:r>
          </a:p>
          <a:p>
            <a:pPr eaLnBrk="1" hangingPunct="1">
              <a:lnSpc>
                <a:spcPct val="80000"/>
              </a:lnSpc>
            </a:pPr>
            <a:r>
              <a:rPr lang="fa-IR" altLang="en-US" sz="2400" dirty="0" smtClean="0">
                <a:cs typeface="B Nazanin" panose="00000400000000000000" pitchFamily="2" charset="-78"/>
              </a:rPr>
              <a:t>بیماری </a:t>
            </a:r>
            <a:r>
              <a:rPr lang="fa-IR" altLang="en-US" sz="2400" dirty="0">
                <a:cs typeface="B Nazanin" panose="00000400000000000000" pitchFamily="2" charset="-78"/>
              </a:rPr>
              <a:t>تیروئید(15%) </a:t>
            </a:r>
          </a:p>
          <a:p>
            <a:pPr algn="r" eaLnBrk="1" hangingPunct="1">
              <a:lnSpc>
                <a:spcPct val="80000"/>
              </a:lnSpc>
            </a:pPr>
            <a:endParaRPr lang="en-US" altLang="en-US" sz="2400" dirty="0" smtClean="0">
              <a:cs typeface="B Nazanin" panose="00000400000000000000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27692" y="240890"/>
            <a:ext cx="8229600" cy="1141920"/>
            <a:chOff x="0" y="0"/>
            <a:chExt cx="8229600" cy="1141920"/>
          </a:xfrm>
        </p:grpSpPr>
        <p:sp>
          <p:nvSpPr>
            <p:cNvPr id="8" name="Rounded Rectangle 7"/>
            <p:cNvSpPr/>
            <p:nvPr/>
          </p:nvSpPr>
          <p:spPr>
            <a:xfrm>
              <a:off x="0" y="0"/>
              <a:ext cx="8229600" cy="114192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55744" y="55744"/>
              <a:ext cx="8118112" cy="10304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مشکلات </a:t>
              </a:r>
              <a:r>
                <a:rPr lang="fa-IR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احتمالی </a:t>
              </a:r>
              <a:r>
                <a:rPr lang="fa-IR" sz="4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همزمان</a:t>
              </a:r>
              <a:endParaRPr lang="en-US" sz="4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1627187" cy="230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204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369" y="1828800"/>
            <a:ext cx="7696200" cy="3962400"/>
          </a:xfrm>
        </p:spPr>
        <p:txBody>
          <a:bodyPr/>
          <a:lstStyle/>
          <a:p>
            <a:pPr eaLnBrk="1" hangingPunct="1"/>
            <a:r>
              <a:rPr lang="fa-IR" altLang="en-US" sz="3200" dirty="0" smtClean="0">
                <a:cs typeface="B Nazanin" panose="00000400000000000000" pitchFamily="2" charset="-78"/>
              </a:rPr>
              <a:t>زبان </a:t>
            </a:r>
            <a:r>
              <a:rPr lang="fa-IR" altLang="en-US" sz="3200" dirty="0">
                <a:cs typeface="B Nazanin" panose="00000400000000000000" pitchFamily="2" charset="-78"/>
              </a:rPr>
              <a:t>شل و بزرگ ناشی از رشد ناکافی فک تحتانی </a:t>
            </a:r>
          </a:p>
          <a:p>
            <a:pPr eaLnBrk="1" hangingPunct="1"/>
            <a:r>
              <a:rPr lang="fa-IR" altLang="en-US" sz="3200" dirty="0" err="1" smtClean="0">
                <a:cs typeface="B Nazanin" panose="00000400000000000000" pitchFamily="2" charset="-78"/>
              </a:rPr>
              <a:t>هیپوتونی</a:t>
            </a:r>
            <a:r>
              <a:rPr lang="fa-IR" altLang="en-US" sz="3200" dirty="0" smtClean="0">
                <a:cs typeface="B Nazanin" panose="00000400000000000000" pitchFamily="2" charset="-78"/>
              </a:rPr>
              <a:t> </a:t>
            </a:r>
            <a:r>
              <a:rPr lang="fa-IR" altLang="en-US" sz="3200" dirty="0">
                <a:cs typeface="B Nazanin" panose="00000400000000000000" pitchFamily="2" charset="-78"/>
              </a:rPr>
              <a:t>عمومی شامل عضلات دهان </a:t>
            </a:r>
          </a:p>
          <a:p>
            <a:pPr eaLnBrk="1" hangingPunct="1"/>
            <a:r>
              <a:rPr lang="fa-IR" altLang="en-US" sz="3200" dirty="0" smtClean="0">
                <a:cs typeface="B Nazanin" panose="00000400000000000000" pitchFamily="2" charset="-78"/>
              </a:rPr>
              <a:t>نقایص قلبی</a:t>
            </a:r>
            <a:endParaRPr lang="en-US" altLang="en-US" sz="3200" dirty="0" smtClean="0">
              <a:cs typeface="B Nazanin" panose="00000400000000000000" pitchFamily="2" charset="-78"/>
            </a:endParaRPr>
          </a:p>
          <a:p>
            <a:pPr eaLnBrk="1" hangingPunct="1"/>
            <a:r>
              <a:rPr lang="fa-IR" altLang="en-US" sz="3200" dirty="0" smtClean="0">
                <a:cs typeface="B Nazanin" panose="00000400000000000000" pitchFamily="2" charset="-78"/>
              </a:rPr>
              <a:t>تکامل </a:t>
            </a:r>
            <a:r>
              <a:rPr lang="fa-IR" altLang="en-US" sz="3200" dirty="0">
                <a:cs typeface="B Nazanin" panose="00000400000000000000" pitchFamily="2" charset="-78"/>
              </a:rPr>
              <a:t>ناکافی دستگاه گوارش </a:t>
            </a:r>
          </a:p>
          <a:p>
            <a:pPr eaLnBrk="1" hangingPunct="1"/>
            <a:r>
              <a:rPr lang="fa-IR" altLang="en-US" sz="3200" dirty="0" err="1" smtClean="0">
                <a:cs typeface="B Nazanin" panose="00000400000000000000" pitchFamily="2" charset="-78"/>
              </a:rPr>
              <a:t>هیپربیلی</a:t>
            </a:r>
            <a:r>
              <a:rPr lang="fa-IR" altLang="en-US" sz="3200" dirty="0" smtClean="0">
                <a:cs typeface="B Nazanin" panose="00000400000000000000" pitchFamily="2" charset="-78"/>
              </a:rPr>
              <a:t> </a:t>
            </a:r>
            <a:r>
              <a:rPr lang="fa-IR" altLang="en-US" sz="3200" dirty="0" err="1">
                <a:cs typeface="B Nazanin" panose="00000400000000000000" pitchFamily="2" charset="-78"/>
              </a:rPr>
              <a:t>روبینمی</a:t>
            </a:r>
            <a:r>
              <a:rPr lang="fa-IR" altLang="en-US" sz="3200" dirty="0">
                <a:cs typeface="B Nazanin" panose="00000400000000000000" pitchFamily="2" charset="-78"/>
              </a:rPr>
              <a:t> </a:t>
            </a:r>
          </a:p>
          <a:p>
            <a:pPr eaLnBrk="1" hangingPunct="1"/>
            <a:r>
              <a:rPr lang="fa-IR" altLang="en-US" sz="3200" dirty="0" smtClean="0">
                <a:cs typeface="B Nazanin" panose="00000400000000000000" pitchFamily="2" charset="-78"/>
              </a:rPr>
              <a:t>استعداد </a:t>
            </a:r>
            <a:r>
              <a:rPr lang="fa-IR" altLang="en-US" sz="3200" dirty="0">
                <a:cs typeface="B Nazanin" panose="00000400000000000000" pitchFamily="2" charset="-78"/>
              </a:rPr>
              <a:t>به عفونت </a:t>
            </a:r>
          </a:p>
          <a:p>
            <a:pPr eaLnBrk="1" hangingPunct="1"/>
            <a:r>
              <a:rPr lang="fa-IR" altLang="en-US" sz="3200" dirty="0" err="1">
                <a:cs typeface="B Nazanin" panose="00000400000000000000" pitchFamily="2" charset="-78"/>
              </a:rPr>
              <a:t>رفلکس</a:t>
            </a:r>
            <a:r>
              <a:rPr lang="fa-IR" altLang="en-US" sz="3200" dirty="0">
                <a:cs typeface="B Nazanin" panose="00000400000000000000" pitchFamily="2" charset="-78"/>
              </a:rPr>
              <a:t> </a:t>
            </a:r>
            <a:r>
              <a:rPr lang="fa-IR" altLang="en-US" sz="3200" dirty="0" smtClean="0">
                <a:cs typeface="B Nazanin" panose="00000400000000000000" pitchFamily="2" charset="-78"/>
              </a:rPr>
              <a:t>ضعیف مکیدن یا ناکافی </a:t>
            </a:r>
            <a:r>
              <a:rPr lang="fa-IR" altLang="en-US" sz="3200" dirty="0" err="1" smtClean="0">
                <a:cs typeface="B Nazanin" panose="00000400000000000000" pitchFamily="2" charset="-78"/>
              </a:rPr>
              <a:t>ویا</a:t>
            </a:r>
            <a:r>
              <a:rPr lang="fa-IR" altLang="en-US" sz="3200" dirty="0" smtClean="0">
                <a:cs typeface="B Nazanin" panose="00000400000000000000" pitchFamily="2" charset="-78"/>
              </a:rPr>
              <a:t> هر دو  </a:t>
            </a:r>
          </a:p>
          <a:p>
            <a:pPr algn="r" eaLnBrk="1" hangingPunct="1"/>
            <a:endParaRPr lang="en-US" altLang="en-US" sz="3200" dirty="0" smtClean="0">
              <a:cs typeface="B Nazanin" panose="00000400000000000000" pitchFamily="2" charset="-78"/>
            </a:endParaRPr>
          </a:p>
        </p:txBody>
      </p:sp>
      <p:sp>
        <p:nvSpPr>
          <p:cNvPr id="9" name="Rounded Rectangle 4"/>
          <p:cNvSpPr/>
          <p:nvPr/>
        </p:nvSpPr>
        <p:spPr>
          <a:xfrm>
            <a:off x="533400" y="338260"/>
            <a:ext cx="8119940" cy="101354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2400" tIns="152400" rIns="152400" bIns="152400" numCol="1" spcCol="1270" anchor="ctr" anchorCtr="0">
            <a:noAutofit/>
          </a:bodyPr>
          <a:lstStyle/>
          <a:p>
            <a:pPr lvl="0" algn="ctr" defTabSz="1778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27692" y="240890"/>
            <a:ext cx="8229600" cy="1141920"/>
            <a:chOff x="0" y="0"/>
            <a:chExt cx="8229600" cy="1141920"/>
          </a:xfrm>
        </p:grpSpPr>
        <p:sp>
          <p:nvSpPr>
            <p:cNvPr id="11" name="Rounded Rectangle 10"/>
            <p:cNvSpPr/>
            <p:nvPr/>
          </p:nvSpPr>
          <p:spPr>
            <a:xfrm>
              <a:off x="0" y="0"/>
              <a:ext cx="8229600" cy="114192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55744" y="55744"/>
              <a:ext cx="8118112" cy="10304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مشخصات رایج مرتبط با تغذیه </a:t>
              </a:r>
              <a:endParaRPr lang="en-US" sz="4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622" y="2514600"/>
            <a:ext cx="3060700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92831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570038"/>
            <a:ext cx="8229600" cy="4525962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مشکل </a:t>
            </a:r>
            <a:r>
              <a:rPr lang="fa-IR" sz="3200" dirty="0">
                <a:cs typeface="B Nazanin" panose="00000400000000000000" pitchFamily="2" charset="-78"/>
              </a:rPr>
              <a:t>بیشتر در </a:t>
            </a:r>
            <a:r>
              <a:rPr lang="fa-IR" sz="3200" dirty="0" smtClean="0">
                <a:cs typeface="B Nazanin" panose="00000400000000000000" pitchFamily="2" charset="-78"/>
              </a:rPr>
              <a:t>رسیدن به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چفت </a:t>
            </a:r>
            <a:r>
              <a:rPr lang="fa-IR" sz="2800" dirty="0">
                <a:cs typeface="B Nazanin" panose="00000400000000000000" pitchFamily="2" charset="-78"/>
              </a:rPr>
              <a:t>شدن کافی دهان 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فشار </a:t>
            </a:r>
            <a:r>
              <a:rPr lang="fa-IR" sz="2800" dirty="0">
                <a:cs typeface="B Nazanin" panose="00000400000000000000" pitchFamily="2" charset="-78"/>
              </a:rPr>
              <a:t>منفی کافی 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مکیدن کافی </a:t>
            </a:r>
            <a:endParaRPr lang="fa-IR" sz="2800" dirty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مشکل </a:t>
            </a:r>
            <a:r>
              <a:rPr lang="fa-IR" sz="3200" dirty="0">
                <a:cs typeface="B Nazanin" panose="00000400000000000000" pitchFamily="2" charset="-78"/>
              </a:rPr>
              <a:t>در </a:t>
            </a:r>
            <a:r>
              <a:rPr lang="fa-IR" sz="3200" dirty="0" smtClean="0">
                <a:cs typeface="B Nazanin" panose="00000400000000000000" pitchFamily="2" charset="-78"/>
              </a:rPr>
              <a:t>چفت شدن به پستان و مکیدن</a:t>
            </a:r>
            <a:endParaRPr lang="en-US" sz="3200" dirty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وضعیت </a:t>
            </a:r>
            <a:r>
              <a:rPr lang="fa-IR" sz="2800" dirty="0">
                <a:cs typeface="B Nazanin" panose="00000400000000000000" pitchFamily="2" charset="-78"/>
              </a:rPr>
              <a:t>نامناسب شیردهی 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ریزش </a:t>
            </a:r>
            <a:r>
              <a:rPr lang="fa-IR" sz="2800" dirty="0">
                <a:cs typeface="B Nazanin" panose="00000400000000000000" pitchFamily="2" charset="-78"/>
              </a:rPr>
              <a:t>مکرر بزاق 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مکیدن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غیر مؤثر 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بیرون راندن زبان(</a:t>
            </a:r>
            <a:r>
              <a:rPr lang="en-US" sz="2800" dirty="0" smtClean="0">
                <a:cs typeface="B Nazanin" panose="00000400000000000000" pitchFamily="2" charset="-78"/>
              </a:rPr>
              <a:t>tongue thrusting</a:t>
            </a:r>
            <a:r>
              <a:rPr lang="fa-IR" sz="2800" dirty="0" smtClean="0">
                <a:cs typeface="B Nazanin" panose="00000400000000000000" pitchFamily="2" charset="-78"/>
              </a:rPr>
              <a:t>)</a:t>
            </a:r>
            <a:endParaRPr lang="fa-IR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403261885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000"/>
          <a:stretch/>
        </p:blipFill>
        <p:spPr bwMode="auto">
          <a:xfrm>
            <a:off x="914400" y="2590800"/>
            <a:ext cx="15970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2236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633538"/>
            <a:ext cx="8229600" cy="5148262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شیردادن مکرر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و به فواصل کوتاهتر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قرار </a:t>
            </a:r>
            <a:r>
              <a:rPr lang="fa-IR" sz="3200" dirty="0">
                <a:cs typeface="B Nazanin" panose="00000400000000000000" pitchFamily="2" charset="-78"/>
              </a:rPr>
              <a:t>دادن سرو تنه در یک سطح </a:t>
            </a:r>
            <a:r>
              <a:rPr lang="fa-IR" sz="3200" dirty="0" smtClean="0">
                <a:cs typeface="B Nazanin" panose="00000400000000000000" pitchFamily="2" charset="-78"/>
              </a:rPr>
              <a:t>حمایت سر برای تسهیل </a:t>
            </a:r>
            <a:r>
              <a:rPr lang="fa-IR" sz="3200" dirty="0">
                <a:cs typeface="B Nazanin" panose="00000400000000000000" pitchFamily="2" charset="-78"/>
              </a:rPr>
              <a:t>کنترل سر نوزاد </a:t>
            </a:r>
            <a:r>
              <a:rPr lang="fa-IR" sz="3200" dirty="0" err="1" smtClean="0">
                <a:cs typeface="B Nazanin" panose="00000400000000000000" pitchFamily="2" charset="-78"/>
              </a:rPr>
              <a:t>نوزاد</a:t>
            </a: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در </a:t>
            </a:r>
            <a:r>
              <a:rPr lang="fa-IR" sz="3200" dirty="0">
                <a:cs typeface="B Nazanin" panose="00000400000000000000" pitchFamily="2" charset="-78"/>
              </a:rPr>
              <a:t>موارد </a:t>
            </a:r>
            <a:r>
              <a:rPr lang="fa-IR" sz="3200" dirty="0" smtClean="0">
                <a:cs typeface="B Nazanin" panose="00000400000000000000" pitchFamily="2" charset="-78"/>
              </a:rPr>
              <a:t>احساس خفگی(</a:t>
            </a:r>
            <a:r>
              <a:rPr lang="en-US" sz="3200" dirty="0">
                <a:cs typeface="B Nazanin" panose="00000400000000000000" pitchFamily="2" charset="-78"/>
              </a:rPr>
              <a:t>choking</a:t>
            </a:r>
            <a:r>
              <a:rPr lang="fa-IR" sz="3200" dirty="0" smtClean="0">
                <a:cs typeface="B Nazanin" panose="00000400000000000000" pitchFamily="2" charset="-78"/>
              </a:rPr>
              <a:t>) مکرر و </a:t>
            </a:r>
            <a:r>
              <a:rPr lang="fa-IR" sz="3200" dirty="0" err="1">
                <a:cs typeface="B Nazanin" panose="00000400000000000000" pitchFamily="2" charset="-78"/>
              </a:rPr>
              <a:t>بلع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هوا مادر </a:t>
            </a:r>
            <a:r>
              <a:rPr lang="fa-IR" sz="3200" dirty="0">
                <a:cs typeface="B Nazanin" panose="00000400000000000000" pitchFamily="2" charset="-78"/>
              </a:rPr>
              <a:t>به پشت تکیه بزند یا مستقیم بنشیند </a:t>
            </a:r>
          </a:p>
          <a:p>
            <a:r>
              <a:rPr lang="fa-IR" sz="3200" dirty="0" smtClean="0">
                <a:cs typeface="B Nazanin" panose="00000400000000000000" pitchFamily="2" charset="-78"/>
                <a:hlinkClick r:id="" action="ppaction://customshow?id=5&amp;return=true"/>
              </a:rPr>
              <a:t>استفاده از گرفتن پستان به روش </a:t>
            </a:r>
            <a:r>
              <a:rPr lang="en-US" sz="3200" dirty="0" smtClean="0">
                <a:cs typeface="B Nazanin" panose="00000400000000000000" pitchFamily="2" charset="-78"/>
                <a:hlinkClick r:id="" action="ppaction://customshow?id=5&amp;return=true"/>
              </a:rPr>
              <a:t>C </a:t>
            </a:r>
            <a:r>
              <a:rPr lang="fa-IR" sz="3200" dirty="0">
                <a:cs typeface="B Nazanin" panose="00000400000000000000" pitchFamily="2" charset="-78"/>
                <a:hlinkClick r:id="" action="ppaction://customshow?id=5&amp;return=true"/>
              </a:rPr>
              <a:t>و </a:t>
            </a:r>
            <a:r>
              <a:rPr lang="en-US" sz="3200" dirty="0">
                <a:cs typeface="B Nazanin" panose="00000400000000000000" pitchFamily="2" charset="-78"/>
                <a:hlinkClick r:id="" action="ppaction://customshow?id=5&amp;return=true"/>
              </a:rPr>
              <a:t>U </a:t>
            </a:r>
            <a:r>
              <a:rPr lang="fa-IR" sz="3200" dirty="0" smtClean="0">
                <a:cs typeface="B Nazanin" panose="00000400000000000000" pitchFamily="2" charset="-78"/>
                <a:hlinkClick r:id="" action="ppaction://customshow?id=5&amp;return=true"/>
              </a:rPr>
              <a:t> مفید</a:t>
            </a:r>
            <a:r>
              <a:rPr lang="en-US" sz="3200" dirty="0" smtClean="0">
                <a:cs typeface="B Nazanin" panose="00000400000000000000" pitchFamily="2" charset="-78"/>
                <a:hlinkClick r:id="" action="ppaction://customshow?id=5&amp;return=true"/>
              </a:rPr>
              <a:t> </a:t>
            </a:r>
            <a:r>
              <a:rPr lang="fa-IR" sz="3200" dirty="0" smtClean="0">
                <a:cs typeface="B Nazanin" panose="00000400000000000000" pitchFamily="2" charset="-78"/>
                <a:hlinkClick r:id="" action="ppaction://customshow?id=5&amp;return=true"/>
              </a:rPr>
              <a:t>است</a:t>
            </a:r>
            <a:r>
              <a:rPr lang="en-US" sz="3200" dirty="0" smtClean="0">
                <a:cs typeface="B Nazanin" panose="00000400000000000000" pitchFamily="2" charset="-78"/>
              </a:rPr>
              <a:t> 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غلبه بر </a:t>
            </a:r>
            <a:r>
              <a:rPr lang="fa-IR" sz="3200" dirty="0">
                <a:cs typeface="B Nazanin" panose="00000400000000000000" pitchFamily="2" charset="-78"/>
              </a:rPr>
              <a:t>بیرون راندن </a:t>
            </a:r>
            <a:r>
              <a:rPr lang="fa-IR" sz="3200" dirty="0" smtClean="0">
                <a:cs typeface="B Nazanin" panose="00000400000000000000" pitchFamily="2" charset="-78"/>
              </a:rPr>
              <a:t>زبان (</a:t>
            </a:r>
            <a:r>
              <a:rPr lang="en-US" sz="3200" dirty="0" smtClean="0">
                <a:cs typeface="B Nazanin" panose="00000400000000000000" pitchFamily="2" charset="-78"/>
              </a:rPr>
              <a:t>tongue thrusting</a:t>
            </a:r>
            <a:r>
              <a:rPr lang="fa-IR" sz="3200" dirty="0" smtClean="0">
                <a:cs typeface="B Nazanin" panose="00000400000000000000" pitchFamily="2" charset="-78"/>
              </a:rPr>
              <a:t>). </a:t>
            </a:r>
            <a:endParaRPr lang="fa-IR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570779826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56044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1481138"/>
            <a:ext cx="7924800" cy="1185862"/>
          </a:xfrm>
        </p:spPr>
        <p:txBody>
          <a:bodyPr/>
          <a:lstStyle/>
          <a:p>
            <a:pPr lvl="0"/>
            <a:r>
              <a:rPr lang="fa-IR" sz="3200" dirty="0" smtClean="0">
                <a:cs typeface="B Nazanin" panose="00000400000000000000" pitchFamily="2" charset="-78"/>
              </a:rPr>
              <a:t>حمایت  پستان به </a:t>
            </a:r>
            <a:r>
              <a:rPr lang="fa-IR" sz="3200" dirty="0">
                <a:cs typeface="B Nazanin" panose="00000400000000000000" pitchFamily="2" charset="-78"/>
              </a:rPr>
              <a:t>فرم </a:t>
            </a:r>
            <a:r>
              <a:rPr lang="en-US" sz="3200" dirty="0" smtClean="0">
                <a:cs typeface="B Nazanin" panose="00000400000000000000" pitchFamily="2" charset="-78"/>
              </a:rPr>
              <a:t>C-hold 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انگشت شست در بالا و چهار انگشت در پایین هاله پستان ) </a:t>
            </a: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424621540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52288" y="4108957"/>
            <a:ext cx="2119512" cy="198704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3124200" y="2452348"/>
            <a:ext cx="5562600" cy="4100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r" rtl="1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620713" indent="-228600" algn="r" rtl="1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2pPr>
            <a:lvl3pPr marL="858838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3pPr>
            <a:lvl4pPr marL="11430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4pPr>
            <a:lvl5pPr marL="13716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5pPr>
            <a:lvl6pPr marL="16002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fa-IR" sz="3200" dirty="0" smtClean="0">
                <a:cs typeface="B Nazanin" panose="00000400000000000000" pitchFamily="2" charset="-78"/>
              </a:rPr>
              <a:t>گرفتن پستان به فرم </a:t>
            </a:r>
            <a:r>
              <a:rPr lang="en-US" sz="3200" dirty="0">
                <a:cs typeface="B Nazanin" panose="00000400000000000000" pitchFamily="2" charset="-78"/>
              </a:rPr>
              <a:t>U-hold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en-US" sz="3200" dirty="0" smtClean="0">
                <a:cs typeface="B Nazanin" panose="00000400000000000000" pitchFamily="2" charset="-78"/>
              </a:rPr>
              <a:t>Dancer hand position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  <a:r>
              <a:rPr lang="fa-IR" sz="3200" dirty="0" smtClean="0">
                <a:cs typeface="B Nazanin" panose="00000400000000000000" pitchFamily="2" charset="-78"/>
              </a:rPr>
              <a:t>):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حمایت پستان مادر و چانه شیرخوار (قرار گرفتن فک تحتانی در فضای بین انگشتان شست و اشاره)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درصورت لزوم فشار ملایم به چانه به سمت پایین با انگشت اشاره برای باز کردن بیشتر دهان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211" y="1921153"/>
            <a:ext cx="2461189" cy="242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4601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3887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3200" dirty="0" smtClean="0">
                <a:cs typeface="B Nazanin" panose="00000400000000000000" pitchFamily="2" charset="-78"/>
              </a:rPr>
              <a:t>شیردادن </a:t>
            </a:r>
            <a:r>
              <a:rPr lang="fa-IR" sz="3200" dirty="0">
                <a:cs typeface="B Nazanin" panose="00000400000000000000" pitchFamily="2" charset="-78"/>
              </a:rPr>
              <a:t>با </a:t>
            </a:r>
            <a:r>
              <a:rPr lang="fa-IR" sz="3200" dirty="0" smtClean="0">
                <a:cs typeface="B Nazanin" panose="00000400000000000000" pitchFamily="2" charset="-78"/>
              </a:rPr>
              <a:t>وضعیت رو به </a:t>
            </a:r>
            <a:r>
              <a:rPr lang="fa-IR" sz="3200" dirty="0" err="1" smtClean="0">
                <a:cs typeface="B Nazanin" panose="00000400000000000000" pitchFamily="2" charset="-78"/>
              </a:rPr>
              <a:t>پايین</a:t>
            </a:r>
            <a:r>
              <a:rPr lang="fa-IR" sz="3200" dirty="0" smtClean="0">
                <a:cs typeface="B Nazanin" panose="00000400000000000000" pitchFamily="2" charset="-78"/>
              </a:rPr>
              <a:t> چانه، (تماس تقریبی چانه شیرخوار</a:t>
            </a:r>
            <a:r>
              <a:rPr lang="en-US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به </a:t>
            </a:r>
            <a:r>
              <a:rPr lang="fa-IR" sz="3200" dirty="0">
                <a:cs typeface="B Nazanin" panose="00000400000000000000" pitchFamily="2" charset="-78"/>
              </a:rPr>
              <a:t>قفسه </a:t>
            </a:r>
            <a:r>
              <a:rPr lang="fa-IR" sz="3200" dirty="0" smtClean="0">
                <a:cs typeface="B Nazanin" panose="00000400000000000000" pitchFamily="2" charset="-78"/>
              </a:rPr>
              <a:t>سینه </a:t>
            </a:r>
            <a:r>
              <a:rPr lang="fa-IR" sz="3200" dirty="0" err="1" smtClean="0">
                <a:cs typeface="B Nazanin" panose="00000400000000000000" pitchFamily="2" charset="-78"/>
              </a:rPr>
              <a:t>اش</a:t>
            </a:r>
            <a:r>
              <a:rPr lang="fa-IR" sz="3200" dirty="0" smtClean="0">
                <a:cs typeface="B Nazanin" panose="00000400000000000000" pitchFamily="2" charset="-78"/>
              </a:rPr>
              <a:t>)</a:t>
            </a:r>
          </a:p>
          <a:p>
            <a:pPr marL="623887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3200" dirty="0" err="1" smtClean="0">
                <a:cs typeface="B Nazanin" panose="00000400000000000000" pitchFamily="2" charset="-78"/>
              </a:rPr>
              <a:t>ماساژگونه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شیرخوار به سمت دهان </a:t>
            </a:r>
            <a:r>
              <a:rPr lang="fa-IR" sz="3200" dirty="0" smtClean="0">
                <a:cs typeface="B Nazanin" panose="00000400000000000000" pitchFamily="2" charset="-78"/>
              </a:rPr>
              <a:t>و چند دفعه نوازش </a:t>
            </a:r>
            <a:r>
              <a:rPr lang="fa-IR" sz="3200" dirty="0">
                <a:cs typeface="B Nazanin" panose="00000400000000000000" pitchFamily="2" charset="-78"/>
              </a:rPr>
              <a:t>لب </a:t>
            </a:r>
            <a:r>
              <a:rPr lang="fa-IR" sz="3200" dirty="0" smtClean="0">
                <a:cs typeface="B Nazanin" panose="00000400000000000000" pitchFamily="2" charset="-78"/>
              </a:rPr>
              <a:t>ها</a:t>
            </a:r>
          </a:p>
          <a:p>
            <a:pPr marL="623887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3200" dirty="0" smtClean="0">
                <a:cs typeface="B Nazanin" panose="00000400000000000000" pitchFamily="2" charset="-78"/>
              </a:rPr>
              <a:t>ماساژ </a:t>
            </a:r>
            <a:r>
              <a:rPr lang="fa-IR" sz="3200" dirty="0">
                <a:cs typeface="B Nazanin" panose="00000400000000000000" pitchFamily="2" charset="-78"/>
              </a:rPr>
              <a:t>قسمت </a:t>
            </a:r>
            <a:r>
              <a:rPr lang="fa-IR" sz="3200" dirty="0" err="1">
                <a:cs typeface="B Nazanin" panose="00000400000000000000" pitchFamily="2" charset="-78"/>
              </a:rPr>
              <a:t>بيروني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en-US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لثه با شروع از </a:t>
            </a:r>
            <a:r>
              <a:rPr lang="fa-IR" sz="3200" dirty="0">
                <a:cs typeface="B Nazanin" panose="00000400000000000000" pitchFamily="2" charset="-78"/>
              </a:rPr>
              <a:t>خط وسط </a:t>
            </a:r>
            <a:r>
              <a:rPr lang="fa-IR" sz="3200" dirty="0" err="1" smtClean="0">
                <a:cs typeface="B Nazanin" panose="00000400000000000000" pitchFamily="2" charset="-78"/>
              </a:rPr>
              <a:t>بطرف</a:t>
            </a:r>
            <a:r>
              <a:rPr lang="fa-IR" sz="3200" dirty="0" smtClean="0">
                <a:cs typeface="B Nazanin" panose="00000400000000000000" pitchFamily="2" charset="-78"/>
              </a:rPr>
              <a:t> به </a:t>
            </a:r>
            <a:r>
              <a:rPr lang="fa-IR" sz="3200" dirty="0">
                <a:cs typeface="B Nazanin" panose="00000400000000000000" pitchFamily="2" charset="-78"/>
              </a:rPr>
              <a:t>سمت </a:t>
            </a:r>
            <a:r>
              <a:rPr lang="fa-IR" sz="3200" dirty="0" err="1">
                <a:cs typeface="B Nazanin" panose="00000400000000000000" pitchFamily="2" charset="-78"/>
              </a:rPr>
              <a:t>كناره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هاي</a:t>
            </a:r>
            <a:r>
              <a:rPr lang="fa-IR" sz="3200" dirty="0">
                <a:cs typeface="B Nazanin" panose="00000400000000000000" pitchFamily="2" charset="-78"/>
              </a:rPr>
              <a:t> لثه </a:t>
            </a:r>
            <a:r>
              <a:rPr lang="fa-IR" sz="3200" dirty="0" smtClean="0">
                <a:cs typeface="B Nazanin" panose="00000400000000000000" pitchFamily="2" charset="-78"/>
              </a:rPr>
              <a:t>با استفاده </a:t>
            </a:r>
            <a:r>
              <a:rPr lang="fa-IR" sz="3200" dirty="0">
                <a:cs typeface="B Nazanin" panose="00000400000000000000" pitchFamily="2" charset="-78"/>
              </a:rPr>
              <a:t>از انگشت </a:t>
            </a:r>
            <a:r>
              <a:rPr lang="fa-IR" sz="3200">
                <a:cs typeface="B Nazanin" panose="00000400000000000000" pitchFamily="2" charset="-78"/>
              </a:rPr>
              <a:t>اشاره </a:t>
            </a:r>
            <a:r>
              <a:rPr lang="fa-IR" sz="3200" smtClean="0">
                <a:cs typeface="B Nazanin" panose="00000400000000000000" pitchFamily="2" charset="-78"/>
              </a:rPr>
              <a:t>ناخن </a:t>
            </a:r>
            <a:r>
              <a:rPr lang="fa-IR" sz="3200" dirty="0" smtClean="0">
                <a:cs typeface="B Nazanin" panose="00000400000000000000" pitchFamily="2" charset="-78"/>
              </a:rPr>
              <a:t>گرفته شده</a:t>
            </a: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998843086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372794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6" name="Picture 6" descr="scan0001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057400" y="1659880"/>
            <a:ext cx="4651537" cy="2042502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</p:pic>
      <p:sp>
        <p:nvSpPr>
          <p:cNvPr id="41988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354147" y="3962400"/>
            <a:ext cx="7836261" cy="1905000"/>
          </a:xfrm>
        </p:spPr>
        <p:txBody>
          <a:bodyPr/>
          <a:lstStyle/>
          <a:p>
            <a:pPr marL="381000" indent="-381000" eaLnBrk="1" hangingPunct="1">
              <a:buFontTx/>
              <a:buAutoNum type="arabicPeriod" startAt="4"/>
            </a:pPr>
            <a:r>
              <a:rPr lang="fa-IR" sz="2800" dirty="0" smtClean="0">
                <a:cs typeface="B Nazanin" panose="00000400000000000000" pitchFamily="2" charset="-78"/>
              </a:rPr>
              <a:t>فشار </a:t>
            </a:r>
            <a:r>
              <a:rPr lang="fa-IR" sz="2800" dirty="0">
                <a:cs typeface="B Nazanin" panose="00000400000000000000" pitchFamily="2" charset="-78"/>
              </a:rPr>
              <a:t>دادن </a:t>
            </a:r>
            <a:r>
              <a:rPr lang="fa-IR" sz="2800" dirty="0" smtClean="0">
                <a:cs typeface="B Nazanin" panose="00000400000000000000" pitchFamily="2" charset="-78"/>
              </a:rPr>
              <a:t>نزدیک نوک </a:t>
            </a:r>
            <a:r>
              <a:rPr lang="fa-IR" sz="2800" dirty="0">
                <a:cs typeface="B Nazanin" panose="00000400000000000000" pitchFamily="2" charset="-78"/>
              </a:rPr>
              <a:t>زبان به پایین  </a:t>
            </a:r>
            <a:r>
              <a:rPr lang="fa-IR" sz="2800" dirty="0" smtClean="0">
                <a:cs typeface="B Nazanin" panose="00000400000000000000" pitchFamily="2" charset="-78"/>
              </a:rPr>
              <a:t>با </a:t>
            </a:r>
            <a:r>
              <a:rPr lang="fa-IR" sz="2800" dirty="0">
                <a:cs typeface="B Nazanin" panose="00000400000000000000" pitchFamily="2" charset="-78"/>
              </a:rPr>
              <a:t>نوک انگشت </a:t>
            </a:r>
            <a:r>
              <a:rPr lang="fa-IR" sz="2800" dirty="0" smtClean="0">
                <a:cs typeface="B Nazanin" panose="00000400000000000000" pitchFamily="2" charset="-78"/>
              </a:rPr>
              <a:t>اشاره و شمارش </a:t>
            </a:r>
            <a:r>
              <a:rPr lang="fa-IR" sz="2800" dirty="0">
                <a:cs typeface="B Nazanin" panose="00000400000000000000" pitchFamily="2" charset="-78"/>
              </a:rPr>
              <a:t>1،2،3 </a:t>
            </a:r>
            <a:r>
              <a:rPr lang="fa-IR" sz="2800" dirty="0" smtClean="0">
                <a:cs typeface="B Nazanin" panose="00000400000000000000" pitchFamily="2" charset="-78"/>
              </a:rPr>
              <a:t>پس از </a:t>
            </a:r>
            <a:r>
              <a:rPr lang="fa-IR" sz="2800" dirty="0">
                <a:cs typeface="B Nazanin" panose="00000400000000000000" pitchFamily="2" charset="-78"/>
              </a:rPr>
              <a:t>باز شدن دهان شیرخوار </a:t>
            </a:r>
          </a:p>
          <a:p>
            <a:pPr marL="381000" indent="-381000" eaLnBrk="1" hangingPunct="1">
              <a:buFontTx/>
              <a:buAutoNum type="arabicPeriod" startAt="4"/>
            </a:pPr>
            <a:r>
              <a:rPr lang="fa-IR" sz="2800" dirty="0">
                <a:cs typeface="B Nazanin" panose="00000400000000000000" pitchFamily="2" charset="-78"/>
              </a:rPr>
              <a:t>قراردادن نوک انگشت اشاره </a:t>
            </a:r>
            <a:r>
              <a:rPr lang="fa-IR" sz="2800" dirty="0" smtClean="0">
                <a:cs typeface="B Nazanin" panose="00000400000000000000" pitchFamily="2" charset="-78"/>
              </a:rPr>
              <a:t>به </a:t>
            </a:r>
            <a:r>
              <a:rPr lang="fa-IR" sz="2800" dirty="0">
                <a:cs typeface="B Nazanin" panose="00000400000000000000" pitchFamily="2" charset="-78"/>
              </a:rPr>
              <a:t>نوک زبان </a:t>
            </a:r>
            <a:r>
              <a:rPr lang="fa-IR" sz="2800" dirty="0" smtClean="0">
                <a:cs typeface="B Nazanin" panose="00000400000000000000" pitchFamily="2" charset="-78"/>
              </a:rPr>
              <a:t>و راندن 2-1 بار روبه </a:t>
            </a:r>
            <a:r>
              <a:rPr lang="fa-IR" sz="2800" dirty="0">
                <a:cs typeface="B Nazanin" panose="00000400000000000000" pitchFamily="2" charset="-78"/>
              </a:rPr>
              <a:t>عقب زبان، اجتناب از ایجاد </a:t>
            </a:r>
            <a:r>
              <a:rPr lang="fa-IR" sz="2800" dirty="0" smtClean="0">
                <a:cs typeface="B Nazanin" panose="00000400000000000000" pitchFamily="2" charset="-78"/>
              </a:rPr>
              <a:t>عق زدن </a:t>
            </a:r>
          </a:p>
          <a:p>
            <a:pPr marL="381000" indent="-381000" eaLnBrk="1" hangingPunct="1">
              <a:buFontTx/>
              <a:buAutoNum type="arabicPeriod" startAt="4"/>
            </a:pPr>
            <a:r>
              <a:rPr lang="fa-IR" sz="2800" dirty="0" smtClean="0">
                <a:cs typeface="B Nazanin" panose="00000400000000000000" pitchFamily="2" charset="-78"/>
              </a:rPr>
              <a:t>تکرار </a:t>
            </a:r>
            <a:r>
              <a:rPr lang="fa-IR" sz="2800" dirty="0">
                <a:cs typeface="B Nazanin" panose="00000400000000000000" pitchFamily="2" charset="-78"/>
              </a:rPr>
              <a:t>این رویه 3 تا 4 بار قبل  از هر نوبت شیردهی </a:t>
            </a:r>
          </a:p>
        </p:txBody>
      </p:sp>
      <p:sp>
        <p:nvSpPr>
          <p:cNvPr id="10" name="Rounded Rectangle 4"/>
          <p:cNvSpPr/>
          <p:nvPr/>
        </p:nvSpPr>
        <p:spPr>
          <a:xfrm>
            <a:off x="354147" y="277947"/>
            <a:ext cx="8130906" cy="9121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ctr" defTabSz="16002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kern="1200" dirty="0" smtClean="0"/>
              <a:t>To overcome the tongue thrusting</a:t>
            </a:r>
            <a:endParaRPr lang="en-US" sz="3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54147" y="327375"/>
            <a:ext cx="8229600" cy="1044225"/>
            <a:chOff x="0" y="49387"/>
            <a:chExt cx="8229600" cy="1044225"/>
          </a:xfrm>
        </p:grpSpPr>
        <p:sp>
          <p:nvSpPr>
            <p:cNvPr id="12" name="Rounded Rectangle 11"/>
            <p:cNvSpPr/>
            <p:nvPr/>
          </p:nvSpPr>
          <p:spPr>
            <a:xfrm>
              <a:off x="0" y="49387"/>
              <a:ext cx="8229600" cy="104422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50975" y="100362"/>
              <a:ext cx="8127650" cy="9422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lvl="0" algn="r" defTabSz="1555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5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غلبه بر بیرون راندن زبان (</a:t>
              </a:r>
              <a:r>
                <a:rPr lang="en-US" sz="35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tongue thrusting</a:t>
              </a:r>
              <a:r>
                <a:rPr lang="fa-IR" sz="35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)</a:t>
              </a:r>
              <a:endParaRPr lang="en-US" sz="35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00449268"/>
              </p:ext>
            </p:extLst>
          </p:nvPr>
        </p:nvGraphicFramePr>
        <p:xfrm>
          <a:off x="152400" y="1524000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xmlns="" val="1460141815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295609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0" y="2133600"/>
            <a:ext cx="5943600" cy="3962400"/>
          </a:xfrm>
        </p:spPr>
        <p:txBody>
          <a:bodyPr/>
          <a:lstStyle/>
          <a:p>
            <a:r>
              <a:rPr lang="fa-IR" sz="2400" dirty="0" smtClean="0">
                <a:cs typeface="B Nazanin" panose="00000400000000000000" pitchFamily="2" charset="-78"/>
              </a:rPr>
              <a:t>چفت شدن با زاویه 90 درجه چانه با قفسه سینه</a:t>
            </a:r>
          </a:p>
          <a:p>
            <a:r>
              <a:rPr lang="fa-IR" sz="2400" dirty="0" smtClean="0">
                <a:cs typeface="B Nazanin" panose="00000400000000000000" pitchFamily="2" charset="-78"/>
              </a:rPr>
              <a:t>وضعیت شیردهی گهواره ای متقابل و </a:t>
            </a:r>
            <a:r>
              <a:rPr lang="fa-IR" sz="2400" dirty="0" err="1" smtClean="0">
                <a:cs typeface="B Nazanin" panose="00000400000000000000" pitchFamily="2" charset="-78"/>
              </a:rPr>
              <a:t>زیربغل</a:t>
            </a:r>
            <a:r>
              <a:rPr lang="fa-IR" sz="2400" dirty="0" smtClean="0">
                <a:cs typeface="B Nazanin" panose="00000400000000000000" pitchFamily="2" charset="-78"/>
              </a:rPr>
              <a:t> و خوابیده به پهلو ، سر هم سطح و روبه پستان</a:t>
            </a:r>
          </a:p>
          <a:p>
            <a:r>
              <a:rPr lang="fa-IR" sz="2400" dirty="0" smtClean="0">
                <a:cs typeface="B Nazanin" panose="00000400000000000000" pitchFamily="2" charset="-78"/>
              </a:rPr>
              <a:t>بینی نوزاد هرچه دورتر از کناره </a:t>
            </a:r>
            <a:r>
              <a:rPr lang="fa-IR" sz="2400" dirty="0" err="1" smtClean="0">
                <a:cs typeface="B Nazanin" panose="00000400000000000000" pitchFamily="2" charset="-78"/>
              </a:rPr>
              <a:t>نیپل</a:t>
            </a:r>
            <a:r>
              <a:rPr lang="fa-IR" sz="2400" dirty="0" smtClean="0">
                <a:cs typeface="B Nazanin" panose="00000400000000000000" pitchFamily="2" charset="-78"/>
              </a:rPr>
              <a:t>  باشد بطوریکه محل </a:t>
            </a:r>
            <a:r>
              <a:rPr lang="fa-IR" sz="2400" dirty="0" err="1" smtClean="0">
                <a:cs typeface="B Nazanin" panose="00000400000000000000" pitchFamily="2" charset="-78"/>
              </a:rPr>
              <a:t>نیپل</a:t>
            </a:r>
            <a:r>
              <a:rPr lang="fa-IR" sz="2400" dirty="0" smtClean="0">
                <a:cs typeface="B Nazanin" panose="00000400000000000000" pitchFamily="2" charset="-78"/>
              </a:rPr>
              <a:t> در جلوی دهان شیرخوار قرار نگیرد</a:t>
            </a:r>
          </a:p>
          <a:p>
            <a:r>
              <a:rPr lang="fa-IR" sz="2400" dirty="0" smtClean="0">
                <a:cs typeface="B Nazanin" panose="00000400000000000000" pitchFamily="2" charset="-78"/>
              </a:rPr>
              <a:t>حمایت کامل سر، بدن </a:t>
            </a:r>
            <a:r>
              <a:rPr lang="fa-IR" sz="2400" dirty="0" err="1" smtClean="0">
                <a:cs typeface="B Nazanin" panose="00000400000000000000" pitchFamily="2" charset="-78"/>
              </a:rPr>
              <a:t>واندام</a:t>
            </a:r>
            <a:r>
              <a:rPr lang="fa-IR" sz="2400" dirty="0" smtClean="0">
                <a:cs typeface="B Nazanin" panose="00000400000000000000" pitchFamily="2" charset="-78"/>
              </a:rPr>
              <a:t> های شیرخوار(خم شده )</a:t>
            </a:r>
          </a:p>
          <a:p>
            <a:r>
              <a:rPr lang="fa-IR" sz="2400" dirty="0" smtClean="0">
                <a:cs typeface="B Nazanin" panose="00000400000000000000" pitchFamily="2" charset="-78"/>
              </a:rPr>
              <a:t>تماس پوست با پوست با  مادر</a:t>
            </a:r>
          </a:p>
          <a:p>
            <a:r>
              <a:rPr lang="fa-IR" sz="2400" dirty="0">
                <a:cs typeface="B Nazanin" panose="00000400000000000000" pitchFamily="2" charset="-78"/>
              </a:rPr>
              <a:t>چفت </a:t>
            </a:r>
            <a:r>
              <a:rPr lang="fa-IR" sz="2400" dirty="0" smtClean="0">
                <a:cs typeface="B Nazanin" panose="00000400000000000000" pitchFamily="2" charset="-78"/>
              </a:rPr>
              <a:t>شدن </a:t>
            </a:r>
            <a:r>
              <a:rPr lang="fa-IR" sz="2400" dirty="0" err="1" smtClean="0">
                <a:cs typeface="B Nazanin" panose="00000400000000000000" pitchFamily="2" charset="-78"/>
              </a:rPr>
              <a:t>غیرقرینه</a:t>
            </a:r>
            <a:r>
              <a:rPr lang="fa-IR" sz="2400" dirty="0" smtClean="0">
                <a:cs typeface="B Nazanin" panose="00000400000000000000" pitchFamily="2" charset="-78"/>
              </a:rPr>
              <a:t> دهان به پستان و اطمینان از تماس چانه با پستان</a:t>
            </a: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2946470259"/>
              </p:ext>
            </p:extLst>
          </p:nvPr>
        </p:nvGraphicFramePr>
        <p:xfrm>
          <a:off x="228600" y="228600"/>
          <a:ext cx="8686800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27" y="2116474"/>
            <a:ext cx="2553083" cy="35985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8552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32" r="4889" b="4341"/>
          <a:stretch/>
        </p:blipFill>
        <p:spPr bwMode="auto">
          <a:xfrm>
            <a:off x="685800" y="2212258"/>
            <a:ext cx="2166415" cy="228966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52215" y="1600200"/>
            <a:ext cx="5758385" cy="3429000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چگونگی </a:t>
            </a:r>
            <a:r>
              <a:rPr lang="fa-IR" sz="3200" dirty="0" err="1" smtClean="0">
                <a:cs typeface="B Nazanin" panose="00000400000000000000" pitchFamily="2" charset="-78"/>
              </a:rPr>
              <a:t>تاثیرمشکلات</a:t>
            </a:r>
            <a:r>
              <a:rPr lang="fa-IR" sz="3200" dirty="0" smtClean="0">
                <a:cs typeface="B Nazanin" panose="00000400000000000000" pitchFamily="2" charset="-78"/>
              </a:rPr>
              <a:t> عصبی در اوائل شیردهی 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اختلالات مکیدن در شیرخواران </a:t>
            </a:r>
            <a:r>
              <a:rPr lang="fa-IR" sz="3200" dirty="0">
                <a:cs typeface="B Nazanin" panose="00000400000000000000" pitchFamily="2" charset="-78"/>
              </a:rPr>
              <a:t>با مشکلات </a:t>
            </a:r>
            <a:r>
              <a:rPr lang="fa-IR" sz="3200" dirty="0" smtClean="0">
                <a:cs typeface="B Nazanin" panose="00000400000000000000" pitchFamily="2" charset="-78"/>
              </a:rPr>
              <a:t>عصبی،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 smtClean="0">
                <a:cs typeface="B Nazanin" panose="00000400000000000000" pitchFamily="2" charset="-78"/>
              </a:rPr>
              <a:t>هیپوتون</a:t>
            </a:r>
            <a:r>
              <a:rPr lang="fa-IR" sz="3200" dirty="0" smtClean="0">
                <a:cs typeface="B Nazanin" panose="00000400000000000000" pitchFamily="2" charset="-78"/>
              </a:rPr>
              <a:t> ،سندرم </a:t>
            </a:r>
            <a:r>
              <a:rPr lang="fa-IR" sz="3200" dirty="0" err="1" smtClean="0">
                <a:cs typeface="B Nazanin" panose="00000400000000000000" pitchFamily="2" charset="-78"/>
              </a:rPr>
              <a:t>داون</a:t>
            </a:r>
            <a:r>
              <a:rPr lang="fa-IR" sz="3200" dirty="0" smtClean="0">
                <a:cs typeface="B Nazanin" panose="00000400000000000000" pitchFamily="2" charset="-78"/>
              </a:rPr>
              <a:t>،</a:t>
            </a:r>
            <a:r>
              <a:rPr lang="en-US" sz="3200" dirty="0" smtClean="0">
                <a:cs typeface="B Nazanin" panose="00000400000000000000" pitchFamily="2" charset="-78"/>
              </a:rPr>
              <a:t>late preterm infants</a:t>
            </a:r>
            <a:r>
              <a:rPr lang="fa-IR" sz="3200" dirty="0" smtClean="0">
                <a:cs typeface="B Nazanin" panose="00000400000000000000" pitchFamily="2" charset="-78"/>
              </a:rPr>
              <a:t> و </a:t>
            </a:r>
            <a:r>
              <a:rPr lang="fa-IR" sz="3200" dirty="0" err="1" smtClean="0">
                <a:cs typeface="B Nazanin" panose="00000400000000000000" pitchFamily="2" charset="-78"/>
              </a:rPr>
              <a:t>هیپرتون</a:t>
            </a:r>
            <a:endParaRPr lang="fa-IR" sz="3200" dirty="0">
              <a:cs typeface="B Nazanin" panose="00000400000000000000" pitchFamily="2" charset="-78"/>
            </a:endParaRPr>
          </a:p>
          <a:p>
            <a:r>
              <a:rPr lang="fa-IR" altLang="en-US" sz="3200" dirty="0" smtClean="0">
                <a:cs typeface="B Nazanin" panose="00000400000000000000" pitchFamily="2" charset="-78"/>
              </a:rPr>
              <a:t>مدیریت شیردهی </a:t>
            </a:r>
            <a:r>
              <a:rPr lang="fa-IR" altLang="en-US" sz="3200" dirty="0" err="1" smtClean="0">
                <a:cs typeface="B Nazanin" panose="00000400000000000000" pitchFamily="2" charset="-78"/>
              </a:rPr>
              <a:t>و</a:t>
            </a:r>
            <a:r>
              <a:rPr lang="fa-IR" sz="3200" dirty="0" err="1" smtClean="0">
                <a:cs typeface="B Nazanin" panose="00000400000000000000" pitchFamily="2" charset="-78"/>
              </a:rPr>
              <a:t>استراژدی</a:t>
            </a:r>
            <a:r>
              <a:rPr lang="fa-IR" sz="3200" dirty="0" smtClean="0">
                <a:cs typeface="B Nazanin" panose="00000400000000000000" pitchFamily="2" charset="-78"/>
              </a:rPr>
              <a:t> کمک به این شیرخواران در شروع تغذیه با شیرمادر</a:t>
            </a:r>
            <a:endParaRPr lang="en-US" sz="3200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939506323"/>
              </p:ext>
            </p:extLst>
          </p:nvPr>
        </p:nvGraphicFramePr>
        <p:xfrm>
          <a:off x="457200" y="15240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6903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5800" y="1646238"/>
            <a:ext cx="7848599" cy="4525962"/>
          </a:xfrm>
        </p:spPr>
        <p:txBody>
          <a:bodyPr/>
          <a:lstStyle/>
          <a:p>
            <a:pPr lvl="0"/>
            <a:r>
              <a:rPr lang="fa-IR" sz="3200" dirty="0" smtClean="0">
                <a:cs typeface="B Nazanin" panose="00000400000000000000" pitchFamily="2" charset="-78"/>
              </a:rPr>
              <a:t>آموزش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آموزش تمام مادران در مورد مزایای شیردهی برای مادر و شیرخوار 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پیگیری نیازهای شیرخواران قبل و بعد از ترخیص از بیمارستان </a:t>
            </a:r>
            <a:endParaRPr lang="en-US" sz="3200" dirty="0">
              <a:cs typeface="B Nazanin" panose="00000400000000000000" pitchFamily="2" charset="-78"/>
            </a:endParaRPr>
          </a:p>
          <a:p>
            <a:pPr lvl="0"/>
            <a:r>
              <a:rPr lang="fa-IR" sz="3200" dirty="0">
                <a:cs typeface="B Nazanin" panose="00000400000000000000" pitchFamily="2" charset="-78"/>
              </a:rPr>
              <a:t>تسهیل و ارزیابی تغذیه از پستان </a:t>
            </a:r>
            <a:r>
              <a:rPr lang="fa-IR" sz="3200" dirty="0" smtClean="0">
                <a:cs typeface="B Nazanin" panose="00000400000000000000" pitchFamily="2" charset="-78"/>
              </a:rPr>
              <a:t>بلافاصله </a:t>
            </a:r>
            <a:r>
              <a:rPr lang="fa-IR" sz="3200" dirty="0">
                <a:cs typeface="B Nazanin" panose="00000400000000000000" pitchFamily="2" charset="-78"/>
              </a:rPr>
              <a:t>پس از زایمان </a:t>
            </a:r>
            <a:endParaRPr lang="en-US" sz="3200" dirty="0">
              <a:cs typeface="B Nazanin" panose="00000400000000000000" pitchFamily="2" charset="-78"/>
            </a:endParaRPr>
          </a:p>
          <a:p>
            <a:pPr lvl="0"/>
            <a:r>
              <a:rPr lang="fa-IR" sz="3200" dirty="0">
                <a:cs typeface="B Nazanin" panose="00000400000000000000" pitchFamily="2" charset="-78"/>
              </a:rPr>
              <a:t>ارزیابی های پیشگیری کننده برای حفظ تولید شیر </a:t>
            </a: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343428700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96516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3887" indent="-514350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شروع </a:t>
            </a:r>
            <a:r>
              <a:rPr lang="fa-IR" dirty="0">
                <a:cs typeface="B Nazanin" panose="00000400000000000000" pitchFamily="2" charset="-78"/>
              </a:rPr>
              <a:t>اولین تغذیه در اولین فرصت </a:t>
            </a:r>
            <a:r>
              <a:rPr lang="fa-IR" dirty="0" smtClean="0">
                <a:cs typeface="B Nazanin" panose="00000400000000000000" pitchFamily="2" charset="-78"/>
              </a:rPr>
              <a:t>در </a:t>
            </a:r>
            <a:r>
              <a:rPr lang="fa-IR" dirty="0">
                <a:cs typeface="B Nazanin" panose="00000400000000000000" pitchFamily="2" charset="-78"/>
              </a:rPr>
              <a:t>اتاق زایمان و به محض ثبات فیزیولوژیک نوزاد </a:t>
            </a:r>
          </a:p>
          <a:p>
            <a:pPr marL="623887" indent="-514350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تغذیه </a:t>
            </a:r>
            <a:r>
              <a:rPr lang="fa-IR" dirty="0">
                <a:cs typeface="B Nazanin" panose="00000400000000000000" pitchFamily="2" charset="-78"/>
              </a:rPr>
              <a:t>نوزاد در محیطی </a:t>
            </a:r>
            <a:r>
              <a:rPr lang="fa-IR" dirty="0" smtClean="0">
                <a:cs typeface="B Nazanin" panose="00000400000000000000" pitchFamily="2" charset="-78"/>
              </a:rPr>
              <a:t>آرام  </a:t>
            </a:r>
            <a:r>
              <a:rPr lang="fa-IR" dirty="0">
                <a:cs typeface="B Nazanin" panose="00000400000000000000" pitchFamily="2" charset="-78"/>
              </a:rPr>
              <a:t>و وضعیت مناسب </a:t>
            </a:r>
          </a:p>
          <a:p>
            <a:pPr marL="623887" indent="-514350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تشویق </a:t>
            </a:r>
            <a:r>
              <a:rPr lang="fa-IR" dirty="0">
                <a:cs typeface="B Nazanin" panose="00000400000000000000" pitchFamily="2" charset="-78"/>
              </a:rPr>
              <a:t>به مراقبت </a:t>
            </a:r>
            <a:r>
              <a:rPr lang="fa-IR" dirty="0" err="1">
                <a:cs typeface="B Nazanin" panose="00000400000000000000" pitchFamily="2" charset="-78"/>
              </a:rPr>
              <a:t>کانگورویی</a:t>
            </a:r>
            <a:r>
              <a:rPr lang="fa-IR" dirty="0">
                <a:cs typeface="B Nazanin" panose="00000400000000000000" pitchFamily="2" charset="-78"/>
              </a:rPr>
              <a:t> ( تماس پوست با پوست 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</a:p>
          <a:p>
            <a:pPr lvl="1"/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تسهیل تلاش برای گرفتن پستان </a:t>
            </a:r>
          </a:p>
          <a:p>
            <a:pPr marL="623887" indent="-514350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ارزیابی </a:t>
            </a:r>
            <a:r>
              <a:rPr lang="fa-IR" dirty="0">
                <a:cs typeface="B Nazanin" panose="00000400000000000000" pitchFamily="2" charset="-78"/>
              </a:rPr>
              <a:t>توانایی نوزاد در گرفتن </a:t>
            </a:r>
            <a:r>
              <a:rPr lang="fa-IR" dirty="0" smtClean="0">
                <a:cs typeface="B Nazanin" panose="00000400000000000000" pitchFamily="2" charset="-78"/>
              </a:rPr>
              <a:t>پستان، </a:t>
            </a:r>
            <a:r>
              <a:rPr lang="fa-IR" dirty="0">
                <a:cs typeface="B Nazanin" panose="00000400000000000000" pitchFamily="2" charset="-78"/>
              </a:rPr>
              <a:t>مکیدن و </a:t>
            </a:r>
            <a:r>
              <a:rPr lang="fa-IR" dirty="0" smtClean="0">
                <a:cs typeface="B Nazanin" panose="00000400000000000000" pitchFamily="2" charset="-78"/>
              </a:rPr>
              <a:t>انتقال شیر </a:t>
            </a:r>
            <a:endParaRPr lang="fa-IR" dirty="0">
              <a:cs typeface="B Nazanin" panose="00000400000000000000" pitchFamily="2" charset="-78"/>
            </a:endParaRPr>
          </a:p>
          <a:p>
            <a:pPr lvl="1"/>
            <a:r>
              <a:rPr lang="fa-IR" dirty="0" smtClean="0">
                <a:cs typeface="B Nazanin" panose="00000400000000000000" pitchFamily="2" charset="-78"/>
              </a:rPr>
              <a:t>( </a:t>
            </a:r>
            <a:r>
              <a:rPr lang="fa-IR" dirty="0">
                <a:cs typeface="B Nazanin" panose="00000400000000000000" pitchFamily="2" charset="-78"/>
              </a:rPr>
              <a:t>استفاده از بالش یا </a:t>
            </a:r>
            <a:r>
              <a:rPr lang="fa-IR" dirty="0" smtClean="0">
                <a:cs typeface="B Nazanin" panose="00000400000000000000" pitchFamily="2" charset="-78"/>
              </a:rPr>
              <a:t>آغوشی </a:t>
            </a:r>
            <a:r>
              <a:rPr lang="fa-IR" dirty="0">
                <a:cs typeface="B Nazanin" panose="00000400000000000000" pitchFamily="2" charset="-78"/>
              </a:rPr>
              <a:t>) </a:t>
            </a:r>
          </a:p>
          <a:p>
            <a:pPr marL="623887" indent="-514350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شیردادن </a:t>
            </a:r>
            <a:r>
              <a:rPr lang="fa-IR" dirty="0">
                <a:cs typeface="B Nazanin" panose="00000400000000000000" pitchFamily="2" charset="-78"/>
              </a:rPr>
              <a:t>حین </a:t>
            </a:r>
            <a:r>
              <a:rPr lang="fa-IR" dirty="0" smtClean="0">
                <a:cs typeface="B Nazanin" panose="00000400000000000000" pitchFamily="2" charset="-78"/>
              </a:rPr>
              <a:t>فشردن پستان، </a:t>
            </a:r>
            <a:r>
              <a:rPr lang="en-US" dirty="0">
                <a:cs typeface="B Nazanin" panose="00000400000000000000" pitchFamily="2" charset="-78"/>
              </a:rPr>
              <a:t>dancer hand </a:t>
            </a:r>
            <a:r>
              <a:rPr lang="fa-IR" dirty="0">
                <a:cs typeface="B Nazanin" panose="00000400000000000000" pitchFamily="2" charset="-78"/>
              </a:rPr>
              <a:t>و استفاده از </a:t>
            </a:r>
            <a:r>
              <a:rPr lang="en-US" dirty="0">
                <a:cs typeface="B Nazanin" panose="00000400000000000000" pitchFamily="2" charset="-78"/>
              </a:rPr>
              <a:t>SNS </a:t>
            </a:r>
            <a:r>
              <a:rPr lang="fa-IR" dirty="0" smtClean="0">
                <a:cs typeface="B Nazanin" panose="00000400000000000000" pitchFamily="2" charset="-78"/>
              </a:rPr>
              <a:t> در کمک به گرفتن پستان و انتقال موثر شیر 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837683572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02926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3887" indent="-514350">
              <a:buFont typeface="+mj-lt"/>
              <a:buAutoNum type="arabicPeriod" startAt="6"/>
            </a:pPr>
            <a:r>
              <a:rPr lang="fa-IR" dirty="0" smtClean="0">
                <a:cs typeface="B Nazanin" panose="00000400000000000000" pitchFamily="2" charset="-78"/>
              </a:rPr>
              <a:t>مشاوره </a:t>
            </a:r>
            <a:r>
              <a:rPr lang="fa-IR" dirty="0">
                <a:cs typeface="B Nazanin" panose="00000400000000000000" pitchFamily="2" charset="-78"/>
              </a:rPr>
              <a:t>با مادر و خانواده  در مورد </a:t>
            </a:r>
            <a:r>
              <a:rPr lang="fa-IR" dirty="0" smtClean="0">
                <a:cs typeface="B Nazanin" panose="00000400000000000000" pitchFamily="2" charset="-78"/>
              </a:rPr>
              <a:t>نیاز به زمان طولانی برای  رسیدن به تغذیه کامل </a:t>
            </a:r>
            <a:r>
              <a:rPr lang="fa-IR" dirty="0">
                <a:cs typeface="B Nazanin" panose="00000400000000000000" pitchFamily="2" charset="-78"/>
              </a:rPr>
              <a:t>با شیرمادر در هفته های اول </a:t>
            </a:r>
          </a:p>
          <a:p>
            <a:pPr marL="623887" indent="-514350">
              <a:buFont typeface="+mj-lt"/>
              <a:buAutoNum type="arabicPeriod" startAt="6"/>
            </a:pPr>
            <a:r>
              <a:rPr lang="fa-IR" dirty="0" smtClean="0">
                <a:cs typeface="B Nazanin" panose="00000400000000000000" pitchFamily="2" charset="-78"/>
              </a:rPr>
              <a:t>پرسنل </a:t>
            </a:r>
            <a:r>
              <a:rPr lang="fa-IR" dirty="0">
                <a:cs typeface="B Nazanin" panose="00000400000000000000" pitchFamily="2" charset="-78"/>
              </a:rPr>
              <a:t>آموزش دیده برای ارزیابی مکرر شیرخوار </a:t>
            </a:r>
            <a:r>
              <a:rPr lang="fa-IR" sz="2000" dirty="0" smtClean="0">
                <a:cs typeface="B Nazanin" panose="00000400000000000000" pitchFamily="2" charset="-78"/>
              </a:rPr>
              <a:t>( حد اقل هر </a:t>
            </a:r>
            <a:r>
              <a:rPr lang="fa-IR" sz="2000" dirty="0">
                <a:cs typeface="B Nazanin" panose="00000400000000000000" pitchFamily="2" charset="-78"/>
              </a:rPr>
              <a:t>8 ساعت یک بار ) </a:t>
            </a:r>
          </a:p>
          <a:p>
            <a:pPr marL="623887" indent="-514350">
              <a:buFont typeface="+mj-lt"/>
              <a:buAutoNum type="arabicPeriod" startAt="6"/>
            </a:pPr>
            <a:r>
              <a:rPr lang="fa-IR" dirty="0" smtClean="0">
                <a:cs typeface="B Nazanin" panose="00000400000000000000" pitchFamily="2" charset="-78"/>
              </a:rPr>
              <a:t>با </a:t>
            </a:r>
            <a:r>
              <a:rPr lang="fa-IR" dirty="0">
                <a:cs typeface="B Nazanin" panose="00000400000000000000" pitchFamily="2" charset="-78"/>
              </a:rPr>
              <a:t>شروع شیر </a:t>
            </a:r>
            <a:r>
              <a:rPr lang="fa-IR" dirty="0" err="1" smtClean="0">
                <a:cs typeface="B Nazanin" panose="00000400000000000000" pitchFamily="2" charset="-78"/>
              </a:rPr>
              <a:t>بینابینی</a:t>
            </a:r>
            <a:r>
              <a:rPr lang="fa-IR" dirty="0" smtClean="0">
                <a:cs typeface="B Nazanin" panose="00000400000000000000" pitchFamily="2" charset="-78"/>
              </a:rPr>
              <a:t> تست </a:t>
            </a:r>
            <a:r>
              <a:rPr lang="fa-IR" dirty="0">
                <a:cs typeface="B Nazanin" panose="00000400000000000000" pitchFamily="2" charset="-78"/>
              </a:rPr>
              <a:t>توزین شیرخوار با </a:t>
            </a:r>
            <a:r>
              <a:rPr lang="fa-IR" dirty="0" err="1">
                <a:cs typeface="B Nazanin" panose="00000400000000000000" pitchFamily="2" charset="-78"/>
              </a:rPr>
              <a:t>ترازوی</a:t>
            </a:r>
            <a:r>
              <a:rPr lang="fa-IR" dirty="0">
                <a:cs typeface="B Nazanin" panose="00000400000000000000" pitchFamily="2" charset="-78"/>
              </a:rPr>
              <a:t> دیجیتال </a:t>
            </a:r>
            <a:r>
              <a:rPr lang="fa-IR" dirty="0" smtClean="0">
                <a:cs typeface="B Nazanin" panose="00000400000000000000" pitchFamily="2" charset="-78"/>
              </a:rPr>
              <a:t>ملاک </a:t>
            </a:r>
            <a:r>
              <a:rPr lang="fa-IR" dirty="0">
                <a:cs typeface="B Nazanin" panose="00000400000000000000" pitchFamily="2" charset="-78"/>
              </a:rPr>
              <a:t>خوبی برای قضاوت در مورد ترشح شیر </a:t>
            </a:r>
            <a:r>
              <a:rPr lang="fa-IR" dirty="0" smtClean="0">
                <a:cs typeface="B Nazanin" panose="00000400000000000000" pitchFamily="2" charset="-78"/>
              </a:rPr>
              <a:t>است</a:t>
            </a:r>
            <a:endParaRPr lang="fa-IR" dirty="0">
              <a:cs typeface="B Nazanin" panose="00000400000000000000" pitchFamily="2" charset="-78"/>
            </a:endParaRPr>
          </a:p>
          <a:p>
            <a:pPr marL="623887" indent="-514350">
              <a:buFont typeface="+mj-lt"/>
              <a:buAutoNum type="arabicPeriod" startAt="6"/>
            </a:pPr>
            <a:r>
              <a:rPr lang="fa-IR" dirty="0" smtClean="0">
                <a:cs typeface="B Nazanin" panose="00000400000000000000" pitchFamily="2" charset="-78"/>
              </a:rPr>
              <a:t>نیاز </a:t>
            </a:r>
            <a:r>
              <a:rPr lang="fa-IR" dirty="0">
                <a:cs typeface="B Nazanin" panose="00000400000000000000" pitchFamily="2" charset="-78"/>
              </a:rPr>
              <a:t>به </a:t>
            </a:r>
            <a:r>
              <a:rPr lang="fa-IR" dirty="0" smtClean="0">
                <a:cs typeface="B Nazanin" panose="00000400000000000000" pitchFamily="2" charset="-78"/>
              </a:rPr>
              <a:t>مکمل</a:t>
            </a:r>
            <a:r>
              <a:rPr lang="en-US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شیر پسین </a:t>
            </a:r>
            <a:r>
              <a:rPr lang="fa-IR" dirty="0" smtClean="0">
                <a:cs typeface="B Nazanin" panose="00000400000000000000" pitchFamily="2" charset="-78"/>
              </a:rPr>
              <a:t>به </a:t>
            </a:r>
            <a:r>
              <a:rPr lang="fa-IR" dirty="0">
                <a:cs typeface="B Nazanin" panose="00000400000000000000" pitchFamily="2" charset="-78"/>
              </a:rPr>
              <a:t>منظور وزن گیری شیرخوار </a:t>
            </a:r>
          </a:p>
          <a:p>
            <a:pPr marL="623887" indent="-514350">
              <a:buFont typeface="+mj-lt"/>
              <a:buAutoNum type="arabicPeriod" startAt="6"/>
            </a:pPr>
            <a:r>
              <a:rPr lang="fa-IR" dirty="0" smtClean="0">
                <a:cs typeface="B Nazanin" panose="00000400000000000000" pitchFamily="2" charset="-78"/>
              </a:rPr>
              <a:t>توجه </a:t>
            </a:r>
            <a:r>
              <a:rPr lang="fa-IR" dirty="0">
                <a:cs typeface="B Nazanin" panose="00000400000000000000" pitchFamily="2" charset="-78"/>
              </a:rPr>
              <a:t>به </a:t>
            </a:r>
            <a:r>
              <a:rPr lang="fa-IR" dirty="0" smtClean="0">
                <a:cs typeface="B Nazanin" panose="00000400000000000000" pitchFamily="2" charset="-78"/>
              </a:rPr>
              <a:t>روش های </a:t>
            </a:r>
            <a:r>
              <a:rPr lang="fa-IR" dirty="0">
                <a:cs typeface="B Nazanin" panose="00000400000000000000" pitchFamily="2" charset="-78"/>
              </a:rPr>
              <a:t>جایگزین تغذیه </a:t>
            </a:r>
            <a:r>
              <a:rPr lang="fa-IR" dirty="0" smtClean="0">
                <a:cs typeface="B Nazanin" panose="00000400000000000000" pitchFamily="2" charset="-78"/>
              </a:rPr>
              <a:t>در </a:t>
            </a:r>
            <a:r>
              <a:rPr lang="fa-IR" dirty="0">
                <a:cs typeface="B Nazanin" panose="00000400000000000000" pitchFamily="2" charset="-78"/>
              </a:rPr>
              <a:t>صورت عدم توانایی شیرخوار </a:t>
            </a:r>
            <a:r>
              <a:rPr lang="fa-IR" dirty="0" smtClean="0">
                <a:cs typeface="B Nazanin" panose="00000400000000000000" pitchFamily="2" charset="-78"/>
              </a:rPr>
              <a:t>برای </a:t>
            </a:r>
            <a:r>
              <a:rPr lang="fa-IR" dirty="0">
                <a:cs typeface="B Nazanin" panose="00000400000000000000" pitchFamily="2" charset="-78"/>
              </a:rPr>
              <a:t>تغذیه </a:t>
            </a:r>
            <a:r>
              <a:rPr lang="fa-IR" dirty="0" smtClean="0">
                <a:cs typeface="B Nazanin" panose="00000400000000000000" pitchFamily="2" charset="-78"/>
              </a:rPr>
              <a:t>و مکیدن </a:t>
            </a:r>
            <a:r>
              <a:rPr lang="fa-IR" dirty="0">
                <a:cs typeface="B Nazanin" panose="00000400000000000000" pitchFamily="2" charset="-78"/>
              </a:rPr>
              <a:t>مؤثر پستان </a:t>
            </a:r>
            <a:r>
              <a:rPr lang="fa-IR" dirty="0" smtClean="0">
                <a:cs typeface="B Nazanin" panose="00000400000000000000" pitchFamily="2" charset="-78"/>
              </a:rPr>
              <a:t>از قبیل استفاده </a:t>
            </a:r>
            <a:r>
              <a:rPr lang="fa-IR" dirty="0">
                <a:cs typeface="B Nazanin" panose="00000400000000000000" pitchFamily="2" charset="-78"/>
              </a:rPr>
              <a:t>از فنجان ، قاشق </a:t>
            </a:r>
            <a:endParaRPr lang="fa-IR" dirty="0" smtClean="0">
              <a:cs typeface="B Nazanin" panose="00000400000000000000" pitchFamily="2" charset="-78"/>
            </a:endParaRPr>
          </a:p>
          <a:p>
            <a:pPr marL="623887" indent="-514350">
              <a:buFont typeface="+mj-lt"/>
              <a:buAutoNum type="arabicPeriod" startAt="6"/>
            </a:pPr>
            <a:r>
              <a:rPr lang="fa-IR" dirty="0" smtClean="0">
                <a:cs typeface="B Nazanin" panose="00000400000000000000" pitchFamily="2" charset="-78"/>
              </a:rPr>
              <a:t>در </a:t>
            </a:r>
            <a:r>
              <a:rPr lang="fa-IR" dirty="0">
                <a:cs typeface="B Nazanin" panose="00000400000000000000" pitchFamily="2" charset="-78"/>
              </a:rPr>
              <a:t>صورت نیاز به شیر </a:t>
            </a:r>
            <a:r>
              <a:rPr lang="fa-IR" dirty="0" smtClean="0">
                <a:cs typeface="B Nazanin" panose="00000400000000000000" pitchFamily="2" charset="-78"/>
              </a:rPr>
              <a:t>مکمل استفاده </a:t>
            </a:r>
            <a:r>
              <a:rPr lang="fa-IR" dirty="0" err="1" smtClean="0">
                <a:cs typeface="B Nazanin" panose="00000400000000000000" pitchFamily="2" charset="-78"/>
              </a:rPr>
              <a:t>ازشیر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دوشیده شده </a:t>
            </a:r>
            <a:r>
              <a:rPr lang="fa-IR" dirty="0" smtClean="0">
                <a:cs typeface="B Nazanin" panose="00000400000000000000" pitchFamily="2" charset="-78"/>
              </a:rPr>
              <a:t>مادر با </a:t>
            </a:r>
            <a:r>
              <a:rPr lang="fa-IR" dirty="0">
                <a:cs typeface="B Nazanin" panose="00000400000000000000" pitchFamily="2" charset="-78"/>
              </a:rPr>
              <a:t>استفاده از </a:t>
            </a:r>
            <a:r>
              <a:rPr lang="en-US" dirty="0">
                <a:cs typeface="B Nazanin" panose="00000400000000000000" pitchFamily="2" charset="-78"/>
              </a:rPr>
              <a:t>SNS ، </a:t>
            </a:r>
            <a:r>
              <a:rPr lang="fa-IR" dirty="0">
                <a:cs typeface="B Nazanin" panose="00000400000000000000" pitchFamily="2" charset="-78"/>
              </a:rPr>
              <a:t>قاشق و فنجان </a:t>
            </a:r>
          </a:p>
          <a:p>
            <a:pPr marL="623887" indent="-514350">
              <a:buFont typeface="+mj-lt"/>
              <a:buAutoNum type="arabicPeriod" startAt="6"/>
            </a:pP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24759286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51199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676400"/>
            <a:ext cx="7848600" cy="4525962"/>
          </a:xfrm>
        </p:spPr>
        <p:txBody>
          <a:bodyPr/>
          <a:lstStyle/>
          <a:p>
            <a:pPr marL="514350" indent="-5143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3200" dirty="0">
                <a:latin typeface="Times New Roman"/>
                <a:ea typeface="Times New Roman"/>
                <a:cs typeface="B Nazanin" panose="00000400000000000000" pitchFamily="2" charset="-78"/>
              </a:rPr>
              <a:t>دوشیدن با دست یا با شیردوش </a:t>
            </a:r>
            <a:endParaRPr lang="en-US" sz="3200" dirty="0">
              <a:latin typeface="Times New Roman"/>
              <a:ea typeface="Times New Roman"/>
              <a:cs typeface="B Nazanin" panose="00000400000000000000" pitchFamily="2" charset="-78"/>
            </a:endParaRPr>
          </a:p>
          <a:p>
            <a:pPr marL="514350" indent="-5143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3200" dirty="0">
                <a:latin typeface="Times New Roman"/>
                <a:ea typeface="Times New Roman"/>
                <a:cs typeface="B Nazanin" panose="00000400000000000000" pitchFamily="2" charset="-78"/>
              </a:rPr>
              <a:t>تخلیه پستان با دوشیدن پس از هر نوبت شیردهی </a:t>
            </a:r>
            <a:endParaRPr lang="en-US" sz="3200" dirty="0">
              <a:latin typeface="Times New Roman"/>
              <a:ea typeface="Times New Roman"/>
              <a:cs typeface="B Nazanin" panose="00000400000000000000" pitchFamily="2" charset="-78"/>
            </a:endParaRPr>
          </a:p>
          <a:p>
            <a:pPr marL="514350" indent="-5143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3200" dirty="0" smtClean="0">
                <a:latin typeface="Times New Roman"/>
                <a:ea typeface="Times New Roman"/>
                <a:cs typeface="B Nazanin" panose="00000400000000000000" pitchFamily="2" charset="-78"/>
              </a:rPr>
              <a:t>استفاده همزمان از فشردن، </a:t>
            </a:r>
            <a:r>
              <a:rPr lang="fa-IR" sz="3200" dirty="0">
                <a:latin typeface="Times New Roman"/>
                <a:ea typeface="Times New Roman"/>
                <a:cs typeface="B Nazanin" panose="00000400000000000000" pitchFamily="2" charset="-78"/>
              </a:rPr>
              <a:t>ماساژ و دوشیدن پستان </a:t>
            </a:r>
            <a:r>
              <a:rPr lang="fa-IR" sz="3200" dirty="0" smtClean="0">
                <a:latin typeface="Times New Roman"/>
                <a:ea typeface="Times New Roman"/>
                <a:cs typeface="B Nazanin" panose="00000400000000000000" pitchFamily="2" charset="-78"/>
              </a:rPr>
              <a:t>در تخلیه </a:t>
            </a:r>
            <a:r>
              <a:rPr lang="fa-IR" sz="3200" dirty="0">
                <a:latin typeface="Times New Roman"/>
                <a:ea typeface="Times New Roman"/>
                <a:cs typeface="B Nazanin" panose="00000400000000000000" pitchFamily="2" charset="-78"/>
              </a:rPr>
              <a:t>مؤثر و تولید </a:t>
            </a:r>
            <a:r>
              <a:rPr lang="fa-IR" sz="3200" dirty="0" smtClean="0">
                <a:latin typeface="Times New Roman"/>
                <a:ea typeface="Times New Roman"/>
                <a:cs typeface="B Nazanin" panose="00000400000000000000" pitchFamily="2" charset="-78"/>
              </a:rPr>
              <a:t>شیر بیشتر</a:t>
            </a:r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77374039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9937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417638"/>
            <a:ext cx="8153400" cy="45259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3200" dirty="0" smtClean="0">
                <a:cs typeface="B Nazanin" panose="00000400000000000000" pitchFamily="2" charset="-78"/>
              </a:rPr>
              <a:t>فراهم </a:t>
            </a:r>
            <a:r>
              <a:rPr lang="fa-IR" sz="3200" dirty="0">
                <a:cs typeface="B Nazanin" panose="00000400000000000000" pitchFamily="2" charset="-78"/>
              </a:rPr>
              <a:t>کردن محیط راحت ، آرام ، با نور کم برای تغذیه با شیرمادر </a:t>
            </a:r>
          </a:p>
          <a:p>
            <a:pPr>
              <a:lnSpc>
                <a:spcPct val="150000"/>
              </a:lnSpc>
            </a:pPr>
            <a:r>
              <a:rPr lang="fa-IR" sz="3200" dirty="0" smtClean="0">
                <a:cs typeface="B Nazanin" panose="00000400000000000000" pitchFamily="2" charset="-78"/>
              </a:rPr>
              <a:t>تشویق </a:t>
            </a:r>
            <a:r>
              <a:rPr lang="fa-IR" sz="3200" dirty="0">
                <a:cs typeface="B Nazanin" panose="00000400000000000000" pitchFamily="2" charset="-78"/>
              </a:rPr>
              <a:t>مادر به یافتن وضعیت راحت برای خود </a:t>
            </a:r>
          </a:p>
          <a:p>
            <a:pPr>
              <a:lnSpc>
                <a:spcPct val="150000"/>
              </a:lnSpc>
            </a:pPr>
            <a:r>
              <a:rPr lang="fa-IR" sz="3200" dirty="0" smtClean="0">
                <a:cs typeface="B Nazanin" panose="00000400000000000000" pitchFamily="2" charset="-78"/>
              </a:rPr>
              <a:t>آموزش </a:t>
            </a:r>
            <a:r>
              <a:rPr lang="fa-IR" sz="3200" dirty="0">
                <a:cs typeface="B Nazanin" panose="00000400000000000000" pitchFamily="2" charset="-78"/>
              </a:rPr>
              <a:t>وضعیت </a:t>
            </a:r>
            <a:r>
              <a:rPr lang="en-US" sz="3200" dirty="0">
                <a:cs typeface="B Nazanin" panose="00000400000000000000" pitchFamily="2" charset="-78"/>
              </a:rPr>
              <a:t>dancer hand</a:t>
            </a:r>
          </a:p>
          <a:p>
            <a:pPr>
              <a:lnSpc>
                <a:spcPct val="150000"/>
              </a:lnSpc>
            </a:pPr>
            <a:r>
              <a:rPr lang="fa-IR" sz="3200" dirty="0" smtClean="0">
                <a:cs typeface="B Nazanin" panose="00000400000000000000" pitchFamily="2" charset="-78"/>
              </a:rPr>
              <a:t>در </a:t>
            </a:r>
            <a:r>
              <a:rPr lang="fa-IR" sz="3200" dirty="0">
                <a:cs typeface="B Nazanin" panose="00000400000000000000" pitchFamily="2" charset="-78"/>
              </a:rPr>
              <a:t>صورت عدم موفقیت با روش های فوق : </a:t>
            </a:r>
          </a:p>
          <a:p>
            <a:pPr>
              <a:lnSpc>
                <a:spcPct val="150000"/>
              </a:lnSpc>
            </a:pPr>
            <a:r>
              <a:rPr lang="fa-IR" sz="3200" dirty="0" smtClean="0">
                <a:cs typeface="B Nazanin" panose="00000400000000000000" pitchFamily="2" charset="-78"/>
              </a:rPr>
              <a:t>ارجاع </a:t>
            </a:r>
            <a:r>
              <a:rPr lang="fa-IR" sz="3200" dirty="0">
                <a:cs typeface="B Nazanin" panose="00000400000000000000" pitchFamily="2" charset="-78"/>
              </a:rPr>
              <a:t>به </a:t>
            </a:r>
            <a:r>
              <a:rPr lang="fa-IR" sz="3200" dirty="0" err="1">
                <a:cs typeface="B Nazanin" panose="00000400000000000000" pitchFamily="2" charset="-78"/>
              </a:rPr>
              <a:t>درمانگر</a:t>
            </a:r>
            <a:r>
              <a:rPr lang="fa-IR" sz="3200" dirty="0">
                <a:cs typeface="B Nazanin" panose="00000400000000000000" pitchFamily="2" charset="-78"/>
              </a:rPr>
              <a:t> یا یک مشاور شیردهی با تجربه تر </a:t>
            </a:r>
          </a:p>
          <a:p>
            <a:pPr>
              <a:lnSpc>
                <a:spcPct val="150000"/>
              </a:lnSpc>
            </a:pP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175556121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90004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14737" y="1646238"/>
            <a:ext cx="4995863" cy="4525962"/>
          </a:xfrm>
        </p:spPr>
        <p:txBody>
          <a:bodyPr/>
          <a:lstStyle/>
          <a:p>
            <a:r>
              <a:rPr lang="fa-IR" sz="2800" dirty="0" smtClean="0">
                <a:cs typeface="B Nazanin" panose="00000400000000000000" pitchFamily="2" charset="-78"/>
              </a:rPr>
              <a:t>ضربات </a:t>
            </a:r>
            <a:r>
              <a:rPr lang="fa-IR" sz="2800" dirty="0">
                <a:cs typeface="B Nazanin" panose="00000400000000000000" pitchFamily="2" charset="-78"/>
              </a:rPr>
              <a:t>آهسته و سریع در اطراف لب ها 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کمک </a:t>
            </a:r>
            <a:r>
              <a:rPr lang="fa-IR" sz="2800" dirty="0">
                <a:cs typeface="B Nazanin" panose="00000400000000000000" pitchFamily="2" charset="-78"/>
              </a:rPr>
              <a:t>به مادر در قرار دادن شیرخوار در </a:t>
            </a:r>
            <a:r>
              <a:rPr lang="fa-IR" sz="2800" dirty="0" smtClean="0">
                <a:cs typeface="B Nazanin" panose="00000400000000000000" pitchFamily="2" charset="-78"/>
              </a:rPr>
              <a:t>وضعیت نشسته روبروی خود</a:t>
            </a:r>
          </a:p>
          <a:p>
            <a:pPr marL="109537" indent="0">
              <a:buNone/>
            </a:pPr>
            <a:r>
              <a:rPr lang="en-US" sz="2800" dirty="0">
                <a:cs typeface="B Nazanin" panose="00000400000000000000" pitchFamily="2" charset="-78"/>
              </a:rPr>
              <a:t>(straddle, side sitting</a:t>
            </a:r>
            <a:r>
              <a:rPr lang="en-US" sz="2800" dirty="0" smtClean="0">
                <a:cs typeface="B Nazanin" panose="00000400000000000000" pitchFamily="2" charset="-78"/>
              </a:rPr>
              <a:t>)</a:t>
            </a:r>
            <a:endParaRPr lang="fa-IR" sz="2800" dirty="0" smtClean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استفاده </a:t>
            </a:r>
            <a:r>
              <a:rPr lang="fa-IR" sz="2800" dirty="0">
                <a:cs typeface="B Nazanin" panose="00000400000000000000" pitchFamily="2" charset="-78"/>
              </a:rPr>
              <a:t>از روش</a:t>
            </a:r>
            <a:r>
              <a:rPr lang="en-US" sz="2800" dirty="0">
                <a:cs typeface="B Nazanin" panose="00000400000000000000" pitchFamily="2" charset="-78"/>
              </a:rPr>
              <a:t>dancer hand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ماساژ </a:t>
            </a:r>
            <a:r>
              <a:rPr lang="fa-IR" sz="2800" dirty="0">
                <a:cs typeface="B Nazanin" panose="00000400000000000000" pitchFamily="2" charset="-78"/>
              </a:rPr>
              <a:t>پستان </a:t>
            </a:r>
            <a:r>
              <a:rPr lang="fa-IR" sz="2800" dirty="0" smtClean="0">
                <a:cs typeface="B Nazanin" panose="00000400000000000000" pitchFamily="2" charset="-78"/>
              </a:rPr>
              <a:t>یا </a:t>
            </a:r>
            <a:r>
              <a:rPr lang="fa-IR" sz="2800" dirty="0">
                <a:cs typeface="B Nazanin" panose="00000400000000000000" pitchFamily="2" charset="-78"/>
              </a:rPr>
              <a:t>استفاده از مکمل 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استفاده </a:t>
            </a:r>
            <a:r>
              <a:rPr lang="fa-IR" sz="2800" dirty="0">
                <a:cs typeface="B Nazanin" panose="00000400000000000000" pitchFamily="2" charset="-78"/>
              </a:rPr>
              <a:t>از محافظ </a:t>
            </a:r>
            <a:r>
              <a:rPr lang="fa-IR" sz="2800" dirty="0" smtClean="0">
                <a:cs typeface="B Nazanin" panose="00000400000000000000" pitchFamily="2" charset="-78"/>
              </a:rPr>
              <a:t>نوک پستان (</a:t>
            </a:r>
            <a:r>
              <a:rPr lang="en-US" sz="2800" dirty="0">
                <a:cs typeface="B Nazanin" panose="00000400000000000000" pitchFamily="2" charset="-78"/>
              </a:rPr>
              <a:t>nipple </a:t>
            </a:r>
            <a:r>
              <a:rPr lang="en-US" sz="2800" dirty="0" smtClean="0">
                <a:cs typeface="B Nazanin" panose="00000400000000000000" pitchFamily="2" charset="-78"/>
              </a:rPr>
              <a:t>shield</a:t>
            </a:r>
            <a:r>
              <a:rPr lang="fa-IR" sz="2800" dirty="0" smtClean="0">
                <a:cs typeface="B Nazanin" panose="00000400000000000000" pitchFamily="2" charset="-78"/>
              </a:rPr>
              <a:t>) 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برای </a:t>
            </a:r>
            <a:r>
              <a:rPr lang="fa-IR" sz="2800" dirty="0">
                <a:cs typeface="B Nazanin" panose="00000400000000000000" pitchFamily="2" charset="-78"/>
              </a:rPr>
              <a:t>تسهیل </a:t>
            </a:r>
            <a:r>
              <a:rPr lang="fa-IR" sz="2800" dirty="0" err="1" smtClean="0">
                <a:cs typeface="B Nazanin" panose="00000400000000000000" pitchFamily="2" charset="-78"/>
              </a:rPr>
              <a:t>درگرفتن</a:t>
            </a:r>
            <a:r>
              <a:rPr lang="fa-IR" sz="2800" dirty="0" smtClean="0">
                <a:cs typeface="B Nazanin" panose="00000400000000000000" pitchFamily="2" charset="-78"/>
              </a:rPr>
              <a:t> پستان </a:t>
            </a:r>
            <a:r>
              <a:rPr lang="fa-IR" sz="2800" dirty="0">
                <a:cs typeface="B Nazanin" panose="00000400000000000000" pitchFamily="2" charset="-78"/>
              </a:rPr>
              <a:t>و </a:t>
            </a:r>
            <a:r>
              <a:rPr lang="fa-IR" sz="2800" dirty="0" smtClean="0">
                <a:cs typeface="B Nazanin" panose="00000400000000000000" pitchFamily="2" charset="-78"/>
              </a:rPr>
              <a:t>ادامه مکیدن </a:t>
            </a:r>
            <a:r>
              <a:rPr lang="fa-IR" sz="2800" dirty="0">
                <a:cs typeface="B Nazanin" panose="00000400000000000000" pitchFamily="2" charset="-78"/>
              </a:rPr>
              <a:t>شیرخوار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617111859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825" y="2312081"/>
            <a:ext cx="2852737" cy="217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15201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81250" y="1524000"/>
            <a:ext cx="6291036" cy="4525962"/>
          </a:xfrm>
        </p:spPr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خیلی حساس ،دهان </a:t>
            </a:r>
            <a:r>
              <a:rPr lang="fa-IR" dirty="0">
                <a:cs typeface="B Nazanin" panose="00000400000000000000" pitchFamily="2" charset="-78"/>
              </a:rPr>
              <a:t>سفت </a:t>
            </a:r>
            <a:r>
              <a:rPr lang="fa-IR" dirty="0" smtClean="0">
                <a:cs typeface="B Nazanin" panose="00000400000000000000" pitchFamily="2" charset="-78"/>
              </a:rPr>
              <a:t>و تشدید </a:t>
            </a:r>
            <a:r>
              <a:rPr lang="fa-IR" dirty="0" err="1" smtClean="0">
                <a:cs typeface="B Nazanin" panose="00000400000000000000" pitchFamily="2" charset="-78"/>
              </a:rPr>
              <a:t>رفلکس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en-US" dirty="0">
                <a:cs typeface="B Nazanin" panose="00000400000000000000" pitchFamily="2" charset="-78"/>
              </a:rPr>
              <a:t>gag </a:t>
            </a:r>
          </a:p>
          <a:p>
            <a:r>
              <a:rPr lang="fa-IR" dirty="0" err="1" smtClean="0">
                <a:cs typeface="B Nazanin" panose="00000400000000000000" pitchFamily="2" charset="-78"/>
              </a:rPr>
              <a:t>درحین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تغذیه از پستان </a:t>
            </a:r>
            <a:r>
              <a:rPr lang="fa-IR" dirty="0" smtClean="0">
                <a:cs typeface="B Nazanin" panose="00000400000000000000" pitchFamily="2" charset="-78"/>
              </a:rPr>
              <a:t>تمایل به: تمایل </a:t>
            </a:r>
            <a:r>
              <a:rPr lang="fa-IR" dirty="0">
                <a:cs typeface="B Nazanin" panose="00000400000000000000" pitchFamily="2" charset="-78"/>
              </a:rPr>
              <a:t>به انحنای به </a:t>
            </a:r>
            <a:r>
              <a:rPr lang="fa-IR" dirty="0" smtClean="0">
                <a:cs typeface="B Nazanin" panose="00000400000000000000" pitchFamily="2" charset="-78"/>
              </a:rPr>
              <a:t>پشت،  خم </a:t>
            </a:r>
            <a:r>
              <a:rPr lang="fa-IR" dirty="0">
                <a:cs typeface="B Nazanin" panose="00000400000000000000" pitchFamily="2" charset="-78"/>
              </a:rPr>
              <a:t>کردن  بیش از حد گردن به عقب </a:t>
            </a:r>
            <a:r>
              <a:rPr lang="fa-IR" dirty="0" smtClean="0">
                <a:cs typeface="B Nazanin" panose="00000400000000000000" pitchFamily="2" charset="-78"/>
              </a:rPr>
              <a:t>،به جلو </a:t>
            </a:r>
            <a:r>
              <a:rPr lang="fa-IR" dirty="0">
                <a:cs typeface="B Nazanin" panose="00000400000000000000" pitchFamily="2" charset="-78"/>
              </a:rPr>
              <a:t>و عقب کشیدن زبان </a:t>
            </a:r>
          </a:p>
          <a:p>
            <a:r>
              <a:rPr lang="fa-IR" dirty="0">
                <a:cs typeface="B Nazanin" panose="00000400000000000000" pitchFamily="2" charset="-78"/>
              </a:rPr>
              <a:t>برای کمک به تغذیه مؤثر </a:t>
            </a:r>
            <a:r>
              <a:rPr lang="fa-IR" dirty="0" smtClean="0">
                <a:cs typeface="B Nazanin" panose="00000400000000000000" pitchFamily="2" charset="-78"/>
              </a:rPr>
              <a:t>لزوم </a:t>
            </a:r>
            <a:r>
              <a:rPr lang="fa-IR" dirty="0">
                <a:cs typeface="B Nazanin" panose="00000400000000000000" pitchFamily="2" charset="-78"/>
              </a:rPr>
              <a:t>خم کردن شیرخوار به جلو </a:t>
            </a:r>
            <a:r>
              <a:rPr lang="fa-IR" dirty="0" smtClean="0">
                <a:cs typeface="B Nazanin" panose="00000400000000000000" pitchFamily="2" charset="-78"/>
              </a:rPr>
              <a:t>و </a:t>
            </a:r>
            <a:r>
              <a:rPr lang="fa-IR" dirty="0">
                <a:cs typeface="B Nazanin" panose="00000400000000000000" pitchFamily="2" charset="-78"/>
              </a:rPr>
              <a:t>قرار دادن </a:t>
            </a:r>
            <a:r>
              <a:rPr lang="fa-IR" dirty="0" smtClean="0">
                <a:cs typeface="B Nazanin" panose="00000400000000000000" pitchFamily="2" charset="-78"/>
              </a:rPr>
              <a:t>وی </a:t>
            </a:r>
            <a:r>
              <a:rPr lang="fa-IR" dirty="0">
                <a:cs typeface="B Nazanin" panose="00000400000000000000" pitchFamily="2" charset="-78"/>
              </a:rPr>
              <a:t>در وضعیت </a:t>
            </a:r>
            <a:r>
              <a:rPr lang="fa-IR" dirty="0" smtClean="0">
                <a:cs typeface="B Nazanin" panose="00000400000000000000" pitchFamily="2" charset="-78"/>
              </a:rPr>
              <a:t>راحت: </a:t>
            </a:r>
            <a:endParaRPr lang="fa-IR" dirty="0">
              <a:cs typeface="B Nazanin" panose="00000400000000000000" pitchFamily="2" charset="-78"/>
            </a:endParaRPr>
          </a:p>
          <a:p>
            <a:pPr lvl="1"/>
            <a:r>
              <a:rPr lang="fa-IR" dirty="0" smtClean="0">
                <a:cs typeface="B Nazanin" panose="00000400000000000000" pitchFamily="2" charset="-78"/>
              </a:rPr>
              <a:t>قنداق </a:t>
            </a:r>
            <a:r>
              <a:rPr lang="fa-IR" dirty="0">
                <a:cs typeface="B Nazanin" panose="00000400000000000000" pitchFamily="2" charset="-78"/>
              </a:rPr>
              <a:t>کردن یا بستن شیرخوار در </a:t>
            </a:r>
            <a:r>
              <a:rPr lang="fa-IR" dirty="0" err="1" smtClean="0">
                <a:cs typeface="B Nazanin" panose="00000400000000000000" pitchFamily="2" charset="-78"/>
              </a:rPr>
              <a:t>آغوشه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en-US" dirty="0" smtClean="0">
                <a:cs typeface="B Nazanin" panose="00000400000000000000" pitchFamily="2" charset="-78"/>
              </a:rPr>
              <a:t>Sling </a:t>
            </a:r>
            <a:r>
              <a:rPr lang="en-US" dirty="0">
                <a:cs typeface="B Nazanin" panose="00000400000000000000" pitchFamily="2" charset="-78"/>
              </a:rPr>
              <a:t>) </a:t>
            </a:r>
            <a:r>
              <a:rPr lang="fa-IR" dirty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  <a:p>
            <a:pPr lvl="1"/>
            <a:r>
              <a:rPr lang="fa-IR" dirty="0" smtClean="0">
                <a:cs typeface="B Nazanin" panose="00000400000000000000" pitchFamily="2" charset="-78"/>
              </a:rPr>
              <a:t>هدایت </a:t>
            </a:r>
            <a:r>
              <a:rPr lang="fa-IR" dirty="0">
                <a:cs typeface="B Nazanin" panose="00000400000000000000" pitchFamily="2" charset="-78"/>
              </a:rPr>
              <a:t>شانه ها به جلو </a:t>
            </a:r>
          </a:p>
          <a:p>
            <a:pPr lvl="1"/>
            <a:r>
              <a:rPr lang="fa-IR" dirty="0" smtClean="0">
                <a:cs typeface="B Nazanin" panose="00000400000000000000" pitchFamily="2" charset="-78"/>
              </a:rPr>
              <a:t>قرار </a:t>
            </a:r>
            <a:r>
              <a:rPr lang="fa-IR" dirty="0">
                <a:cs typeface="B Nazanin" panose="00000400000000000000" pitchFamily="2" charset="-78"/>
              </a:rPr>
              <a:t>گرفتن بازوها در خط وسط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در </a:t>
            </a:r>
            <a:r>
              <a:rPr lang="fa-IR" dirty="0">
                <a:cs typeface="B Nazanin" panose="00000400000000000000" pitchFamily="2" charset="-78"/>
              </a:rPr>
              <a:t>صورت عدم توانایی </a:t>
            </a:r>
            <a:r>
              <a:rPr lang="fa-IR" dirty="0" err="1" smtClean="0">
                <a:cs typeface="B Nazanin" panose="00000400000000000000" pitchFamily="2" charset="-78"/>
              </a:rPr>
              <a:t>درهدایت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زبان به کف دهان </a:t>
            </a:r>
            <a:r>
              <a:rPr lang="fa-IR" dirty="0" smtClean="0">
                <a:cs typeface="B Nazanin" panose="00000400000000000000" pitchFamily="2" charset="-78"/>
              </a:rPr>
              <a:t>استفاده </a:t>
            </a:r>
            <a:r>
              <a:rPr lang="fa-IR" dirty="0">
                <a:cs typeface="B Nazanin" panose="00000400000000000000" pitchFamily="2" charset="-78"/>
              </a:rPr>
              <a:t>از </a:t>
            </a:r>
            <a:r>
              <a:rPr lang="fa-IR" dirty="0" err="1">
                <a:cs typeface="B Nazanin" panose="00000400000000000000" pitchFamily="2" charset="-78"/>
              </a:rPr>
              <a:t>نیپل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 smtClean="0">
                <a:cs typeface="B Nazanin" panose="00000400000000000000" pitchFamily="2" charset="-78"/>
              </a:rPr>
              <a:t>شیلد</a:t>
            </a:r>
            <a:endParaRPr lang="fa-IR" dirty="0">
              <a:cs typeface="B Nazanin" panose="00000400000000000000" pitchFamily="2" charset="-78"/>
            </a:endParaRPr>
          </a:p>
          <a:p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12544" y="228600"/>
            <a:ext cx="8229600" cy="1133730"/>
            <a:chOff x="0" y="4635"/>
            <a:chExt cx="8229600" cy="1133730"/>
          </a:xfrm>
        </p:grpSpPr>
        <p:sp>
          <p:nvSpPr>
            <p:cNvPr id="5" name="Rounded Rectangle 4"/>
            <p:cNvSpPr/>
            <p:nvPr/>
          </p:nvSpPr>
          <p:spPr>
            <a:xfrm>
              <a:off x="0" y="4635"/>
              <a:ext cx="8229600" cy="113373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55344" y="59979"/>
              <a:ext cx="8118912" cy="10230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lvl="0" algn="ctr" defTabSz="1689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نوزاد </a:t>
              </a:r>
              <a:r>
                <a:rPr lang="fa-IR" sz="3800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هیپرتون</a:t>
              </a:r>
              <a:r>
                <a:rPr lang="fa-IR" sz="3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</a:t>
              </a:r>
              <a:endParaRPr lang="en-US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16150"/>
            <a:ext cx="154305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20004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524000"/>
            <a:ext cx="8382000" cy="4525962"/>
          </a:xfrm>
        </p:spPr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استفاده از </a:t>
            </a:r>
            <a:r>
              <a:rPr lang="fa-IR" dirty="0" err="1" smtClean="0">
                <a:cs typeface="B Nazanin" panose="00000400000000000000" pitchFamily="2" charset="-78"/>
              </a:rPr>
              <a:t>آغوشه</a:t>
            </a:r>
            <a:r>
              <a:rPr lang="fa-IR" dirty="0" smtClean="0">
                <a:cs typeface="B Nazanin" panose="00000400000000000000" pitchFamily="2" charset="-78"/>
              </a:rPr>
              <a:t> (</a:t>
            </a:r>
            <a:r>
              <a:rPr lang="en-US" dirty="0" smtClean="0">
                <a:cs typeface="B Nazanin" panose="00000400000000000000" pitchFamily="2" charset="-78"/>
              </a:rPr>
              <a:t>sling</a:t>
            </a:r>
            <a:r>
              <a:rPr lang="fa-IR" dirty="0" smtClean="0">
                <a:cs typeface="B Nazanin" panose="00000400000000000000" pitchFamily="2" charset="-78"/>
              </a:rPr>
              <a:t>) در فواصل تغذیه به </a:t>
            </a:r>
            <a:r>
              <a:rPr lang="fa-IR" dirty="0">
                <a:cs typeface="B Nazanin" panose="00000400000000000000" pitchFamily="2" charset="-78"/>
              </a:rPr>
              <a:t>منظور خم کردن بدن نوزاد به داخل </a:t>
            </a:r>
            <a:r>
              <a:rPr lang="fa-IR" dirty="0" smtClean="0">
                <a:cs typeface="B Nazanin" panose="00000400000000000000" pitchFamily="2" charset="-78"/>
              </a:rPr>
              <a:t>به </a:t>
            </a:r>
            <a:r>
              <a:rPr lang="fa-IR" dirty="0">
                <a:cs typeface="B Nazanin" panose="00000400000000000000" pitchFamily="2" charset="-78"/>
              </a:rPr>
              <a:t>خصوص در صورت تمایل شیرخوار به انحنای بدن به </a:t>
            </a:r>
            <a:r>
              <a:rPr lang="fa-IR" dirty="0" smtClean="0">
                <a:cs typeface="B Nazanin" panose="00000400000000000000" pitchFamily="2" charset="-78"/>
              </a:rPr>
              <a:t>عقب</a:t>
            </a:r>
            <a:endParaRPr lang="fa-IR" dirty="0">
              <a:cs typeface="B Nazanin" panose="00000400000000000000" pitchFamily="2" charset="-78"/>
            </a:endParaRPr>
          </a:p>
          <a:p>
            <a:r>
              <a:rPr lang="fa-IR" dirty="0" smtClean="0">
                <a:cs typeface="B Nazanin" panose="00000400000000000000" pitchFamily="2" charset="-78"/>
              </a:rPr>
              <a:t>ماساژ </a:t>
            </a:r>
            <a:r>
              <a:rPr lang="fa-IR" dirty="0">
                <a:cs typeface="B Nazanin" panose="00000400000000000000" pitchFamily="2" charset="-78"/>
              </a:rPr>
              <a:t>ملایم </a:t>
            </a:r>
            <a:r>
              <a:rPr lang="fa-IR" dirty="0" smtClean="0">
                <a:cs typeface="B Nazanin" panose="00000400000000000000" pitchFamily="2" charset="-78"/>
              </a:rPr>
              <a:t>اطراف </a:t>
            </a:r>
            <a:r>
              <a:rPr lang="fa-IR" dirty="0">
                <a:cs typeface="B Nazanin" panose="00000400000000000000" pitchFamily="2" charset="-78"/>
              </a:rPr>
              <a:t>لب ها </a:t>
            </a:r>
            <a:r>
              <a:rPr lang="fa-IR" dirty="0" err="1" smtClean="0">
                <a:cs typeface="B Nazanin" panose="00000400000000000000" pitchFamily="2" charset="-78"/>
              </a:rPr>
              <a:t>درکمک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به کاهش </a:t>
            </a:r>
            <a:r>
              <a:rPr lang="fa-IR" dirty="0" err="1">
                <a:cs typeface="B Nazanin" panose="00000400000000000000" pitchFamily="2" charset="-78"/>
              </a:rPr>
              <a:t>تون</a:t>
            </a:r>
            <a:r>
              <a:rPr lang="fa-IR" dirty="0">
                <a:cs typeface="B Nazanin" panose="00000400000000000000" pitchFamily="2" charset="-78"/>
              </a:rPr>
              <a:t> عضلات </a:t>
            </a:r>
            <a:r>
              <a:rPr lang="fa-IR" dirty="0" smtClean="0">
                <a:cs typeface="B Nazanin" panose="00000400000000000000" pitchFamily="2" charset="-78"/>
              </a:rPr>
              <a:t>دهان</a:t>
            </a:r>
            <a:endParaRPr lang="fa-IR" dirty="0">
              <a:cs typeface="B Nazanin" panose="00000400000000000000" pitchFamily="2" charset="-78"/>
            </a:endParaRPr>
          </a:p>
          <a:p>
            <a:r>
              <a:rPr lang="fa-IR" dirty="0" smtClean="0">
                <a:cs typeface="B Nazanin" panose="00000400000000000000" pitchFamily="2" charset="-78"/>
              </a:rPr>
              <a:t>کمک </a:t>
            </a:r>
            <a:r>
              <a:rPr lang="fa-IR" dirty="0">
                <a:cs typeface="B Nazanin" panose="00000400000000000000" pitchFamily="2" charset="-78"/>
              </a:rPr>
              <a:t>به مادر برای قرار دادن شیرخوار در </a:t>
            </a:r>
            <a:r>
              <a:rPr lang="fa-IR" dirty="0" smtClean="0">
                <a:cs typeface="B Nazanin" panose="00000400000000000000" pitchFamily="2" charset="-78"/>
              </a:rPr>
              <a:t>وضعیت نشسته</a:t>
            </a:r>
            <a:endParaRPr lang="en-US" dirty="0">
              <a:cs typeface="B Nazanin" panose="00000400000000000000" pitchFamily="2" charset="-78"/>
            </a:endParaRPr>
          </a:p>
          <a:p>
            <a:r>
              <a:rPr lang="fa-IR" dirty="0" smtClean="0">
                <a:cs typeface="B Nazanin" panose="00000400000000000000" pitchFamily="2" charset="-78"/>
              </a:rPr>
              <a:t>حمایت </a:t>
            </a:r>
            <a:r>
              <a:rPr lang="fa-IR" dirty="0">
                <a:cs typeface="B Nazanin" panose="00000400000000000000" pitchFamily="2" charset="-78"/>
              </a:rPr>
              <a:t>از تنه شیرخوار </a:t>
            </a:r>
            <a:r>
              <a:rPr lang="fa-IR" dirty="0" smtClean="0">
                <a:cs typeface="B Nazanin" panose="00000400000000000000" pitchFamily="2" charset="-78"/>
              </a:rPr>
              <a:t>در </a:t>
            </a:r>
            <a:r>
              <a:rPr lang="fa-IR" dirty="0">
                <a:cs typeface="B Nazanin" panose="00000400000000000000" pitchFamily="2" charset="-78"/>
              </a:rPr>
              <a:t>وضعیت رو به جلو </a:t>
            </a:r>
            <a:r>
              <a:rPr lang="fa-IR" dirty="0" smtClean="0">
                <a:cs typeface="B Nazanin" panose="00000400000000000000" pitchFamily="2" charset="-78"/>
              </a:rPr>
              <a:t>در </a:t>
            </a:r>
            <a:r>
              <a:rPr lang="fa-IR" dirty="0">
                <a:cs typeface="B Nazanin" panose="00000400000000000000" pitchFamily="2" charset="-78"/>
              </a:rPr>
              <a:t>پیشگیری از جریان سریع شیر به داخل </a:t>
            </a:r>
            <a:r>
              <a:rPr lang="fa-IR" dirty="0" smtClean="0">
                <a:cs typeface="B Nazanin" panose="00000400000000000000" pitchFamily="2" charset="-78"/>
              </a:rPr>
              <a:t>دهان و حلق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شیردادن در وضعیت زیر بغلی و خوابیده به پهلوی مادر در صورت تمایل شیرخوار در قوس دادن بدن به عقب </a:t>
            </a:r>
          </a:p>
          <a:p>
            <a:pPr lvl="1"/>
            <a:r>
              <a:rPr lang="fa-IR" dirty="0" smtClean="0">
                <a:cs typeface="B Nazanin" panose="00000400000000000000" pitchFamily="2" charset="-78"/>
              </a:rPr>
              <a:t>در صورت بی قراری و </a:t>
            </a:r>
            <a:r>
              <a:rPr lang="fa-IR" dirty="0">
                <a:cs typeface="B Nazanin" panose="00000400000000000000" pitchFamily="2" charset="-78"/>
              </a:rPr>
              <a:t>ادامه قوس دادن </a:t>
            </a:r>
            <a:r>
              <a:rPr lang="fa-IR" dirty="0" smtClean="0">
                <a:cs typeface="B Nazanin" panose="00000400000000000000" pitchFamily="2" charset="-78"/>
              </a:rPr>
              <a:t>، گذاردن و تاب دادن شیرخوار در پتو توسط والدین و سپس گذاشتن به پستان</a:t>
            </a:r>
            <a:endParaRPr lang="fa-IR" dirty="0">
              <a:cs typeface="B Nazanin" panose="00000400000000000000" pitchFamily="2" charset="-78"/>
            </a:endParaRPr>
          </a:p>
          <a:p>
            <a:r>
              <a:rPr lang="fa-IR" dirty="0" smtClean="0">
                <a:cs typeface="B Nazanin" panose="00000400000000000000" pitchFamily="2" charset="-78"/>
              </a:rPr>
              <a:t>اجتناب </a:t>
            </a:r>
            <a:r>
              <a:rPr lang="fa-IR" dirty="0">
                <a:cs typeface="B Nazanin" panose="00000400000000000000" pitchFamily="2" charset="-78"/>
              </a:rPr>
              <a:t>از فشار مستقیم </a:t>
            </a:r>
            <a:r>
              <a:rPr lang="fa-IR" dirty="0" smtClean="0">
                <a:cs typeface="B Nazanin" panose="00000400000000000000" pitchFamily="2" charset="-78"/>
              </a:rPr>
              <a:t>به </a:t>
            </a:r>
            <a:r>
              <a:rPr lang="fa-IR" dirty="0">
                <a:cs typeface="B Nazanin" panose="00000400000000000000" pitchFamily="2" charset="-78"/>
              </a:rPr>
              <a:t>پشت سر شیرخوار 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991087412"/>
              </p:ext>
            </p:extLst>
          </p:nvPr>
        </p:nvGraphicFramePr>
        <p:xfrm>
          <a:off x="457200" y="22860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45436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58276440"/>
              </p:ext>
            </p:extLst>
          </p:nvPr>
        </p:nvGraphicFramePr>
        <p:xfrm>
          <a:off x="381000" y="1752600"/>
          <a:ext cx="82296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78307245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378741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752600"/>
            <a:ext cx="7696200" cy="4525962"/>
          </a:xfrm>
        </p:spPr>
        <p:txBody>
          <a:bodyPr/>
          <a:lstStyle/>
          <a:p>
            <a:r>
              <a:rPr lang="fa-IR" sz="3200" dirty="0">
                <a:cs typeface="B Nazanin" panose="00000400000000000000" pitchFamily="2" charset="-78"/>
              </a:rPr>
              <a:t>کمک به مادر به منظور آگاهی در </a:t>
            </a:r>
            <a:r>
              <a:rPr lang="fa-IR" sz="3200" dirty="0" err="1">
                <a:cs typeface="B Nazanin" panose="00000400000000000000" pitchFamily="2" charset="-78"/>
              </a:rPr>
              <a:t>امكان</a:t>
            </a:r>
            <a:r>
              <a:rPr lang="fa-IR" sz="3200" dirty="0">
                <a:cs typeface="B Nazanin" panose="00000400000000000000" pitchFamily="2" charset="-78"/>
              </a:rPr>
              <a:t> و برتری  </a:t>
            </a:r>
            <a:r>
              <a:rPr lang="fa-IR" sz="3200" dirty="0" err="1">
                <a:cs typeface="B Nazanin" panose="00000400000000000000" pitchFamily="2" charset="-78"/>
              </a:rPr>
              <a:t>تغذيه</a:t>
            </a:r>
            <a:r>
              <a:rPr lang="fa-IR" sz="3200" dirty="0">
                <a:cs typeface="B Nazanin" panose="00000400000000000000" pitchFamily="2" charset="-78"/>
              </a:rPr>
              <a:t> با </a:t>
            </a:r>
            <a:r>
              <a:rPr lang="fa-IR" sz="3200" dirty="0" err="1">
                <a:cs typeface="B Nazanin" panose="00000400000000000000" pitchFamily="2" charset="-78"/>
              </a:rPr>
              <a:t>شير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مادر برای </a:t>
            </a:r>
            <a:r>
              <a:rPr lang="fa-IR" sz="3200" dirty="0" err="1" smtClean="0">
                <a:cs typeface="B Nazanin" panose="00000400000000000000" pitchFamily="2" charset="-78"/>
              </a:rPr>
              <a:t>شیرخوارش</a:t>
            </a: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 err="1">
                <a:cs typeface="B Nazanin" panose="00000400000000000000" pitchFamily="2" charset="-78"/>
              </a:rPr>
              <a:t>تسهيل</a:t>
            </a:r>
            <a:r>
              <a:rPr lang="fa-IR" sz="3200" dirty="0">
                <a:cs typeface="B Nazanin" panose="00000400000000000000" pitchFamily="2" charset="-78"/>
              </a:rPr>
              <a:t> تماس با گروه </a:t>
            </a:r>
            <a:r>
              <a:rPr lang="fa-IR" sz="3200" dirty="0" err="1">
                <a:cs typeface="B Nazanin" panose="00000400000000000000" pitchFamily="2" charset="-78"/>
              </a:rPr>
              <a:t>هاي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حامي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محلي</a:t>
            </a:r>
            <a:r>
              <a:rPr lang="fa-IR" sz="3200" dirty="0">
                <a:cs typeface="B Nazanin" panose="00000400000000000000" pitchFamily="2" charset="-78"/>
              </a:rPr>
              <a:t>، بخصوص با مادران مشابه و موفق در امر </a:t>
            </a:r>
            <a:r>
              <a:rPr lang="fa-IR" sz="3200" dirty="0" err="1">
                <a:cs typeface="B Nazanin" panose="00000400000000000000" pitchFamily="2" charset="-78"/>
              </a:rPr>
              <a:t>تغذيه</a:t>
            </a:r>
            <a:r>
              <a:rPr lang="fa-IR" sz="3200" dirty="0">
                <a:cs typeface="B Nazanin" panose="00000400000000000000" pitchFamily="2" charset="-78"/>
              </a:rPr>
              <a:t> با </a:t>
            </a:r>
            <a:r>
              <a:rPr lang="fa-IR" sz="3200" dirty="0" err="1">
                <a:cs typeface="B Nazanin" panose="00000400000000000000" pitchFamily="2" charset="-78"/>
              </a:rPr>
              <a:t>شير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مادر</a:t>
            </a:r>
            <a:endParaRPr lang="fa-IR" sz="3200" dirty="0">
              <a:cs typeface="B Nazanin" panose="00000400000000000000" pitchFamily="2" charset="-78"/>
            </a:endParaRPr>
          </a:p>
          <a:p>
            <a:pPr marL="109537" indent="0">
              <a:buNone/>
            </a:pPr>
            <a:r>
              <a:rPr lang="fa-IR" sz="3200" dirty="0" err="1">
                <a:cs typeface="B Nazanin" panose="00000400000000000000" pitchFamily="2" charset="-78"/>
              </a:rPr>
              <a:t>پشتيبانی</a:t>
            </a:r>
            <a:r>
              <a:rPr lang="fa-IR" sz="3200" dirty="0">
                <a:cs typeface="B Nazanin" panose="00000400000000000000" pitchFamily="2" charset="-78"/>
              </a:rPr>
              <a:t> و </a:t>
            </a:r>
            <a:r>
              <a:rPr lang="fa-IR" sz="3200" dirty="0" err="1">
                <a:cs typeface="B Nazanin" panose="00000400000000000000" pitchFamily="2" charset="-78"/>
              </a:rPr>
              <a:t>حمايت</a:t>
            </a:r>
            <a:r>
              <a:rPr lang="fa-IR" sz="3200" dirty="0">
                <a:cs typeface="B Nazanin" panose="00000400000000000000" pitchFamily="2" charset="-78"/>
              </a:rPr>
              <a:t> در </a:t>
            </a:r>
            <a:r>
              <a:rPr lang="fa-IR" sz="3200" dirty="0" err="1">
                <a:cs typeface="B Nazanin" panose="00000400000000000000" pitchFamily="2" charset="-78"/>
              </a:rPr>
              <a:t>تهيه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وسايل</a:t>
            </a:r>
            <a:r>
              <a:rPr lang="fa-IR" sz="3200" dirty="0">
                <a:cs typeface="B Nazanin" panose="00000400000000000000" pitchFamily="2" charset="-78"/>
              </a:rPr>
              <a:t> مورد </a:t>
            </a:r>
            <a:r>
              <a:rPr lang="fa-IR" sz="3200" dirty="0" err="1">
                <a:cs typeface="B Nazanin" panose="00000400000000000000" pitchFamily="2" charset="-78"/>
              </a:rPr>
              <a:t>نياز</a:t>
            </a:r>
            <a:r>
              <a:rPr lang="fa-IR" sz="3200" dirty="0">
                <a:cs typeface="B Nazanin" panose="00000400000000000000" pitchFamily="2" charset="-78"/>
              </a:rPr>
              <a:t> آنها از </a:t>
            </a:r>
            <a:r>
              <a:rPr lang="fa-IR" sz="3200" dirty="0" err="1">
                <a:cs typeface="B Nazanin" panose="00000400000000000000" pitchFamily="2" charset="-78"/>
              </a:rPr>
              <a:t>قبيل</a:t>
            </a:r>
            <a:r>
              <a:rPr lang="fa-IR" sz="3200" dirty="0">
                <a:cs typeface="B Nazanin" panose="00000400000000000000" pitchFamily="2" charset="-78"/>
              </a:rPr>
              <a:t> پمپ </a:t>
            </a:r>
            <a:r>
              <a:rPr lang="fa-IR" sz="3200" dirty="0" err="1">
                <a:cs typeface="B Nazanin" panose="00000400000000000000" pitchFamily="2" charset="-78"/>
              </a:rPr>
              <a:t>شيردوشی</a:t>
            </a:r>
            <a:r>
              <a:rPr lang="fa-IR" sz="3200" dirty="0">
                <a:cs typeface="B Nazanin" panose="00000400000000000000" pitchFamily="2" charset="-78"/>
              </a:rPr>
              <a:t> چه در </a:t>
            </a:r>
            <a:r>
              <a:rPr lang="fa-IR" sz="3200" dirty="0" err="1">
                <a:cs typeface="B Nazanin" panose="00000400000000000000" pitchFamily="2" charset="-78"/>
              </a:rPr>
              <a:t>بيمارستان</a:t>
            </a:r>
            <a:r>
              <a:rPr lang="fa-IR" sz="3200" dirty="0">
                <a:cs typeface="B Nazanin" panose="00000400000000000000" pitchFamily="2" charset="-78"/>
              </a:rPr>
              <a:t> و چه در خارج از </a:t>
            </a:r>
            <a:r>
              <a:rPr lang="fa-IR" sz="3200" dirty="0" smtClean="0">
                <a:cs typeface="B Nazanin" panose="00000400000000000000" pitchFamily="2" charset="-78"/>
              </a:rPr>
              <a:t>آن </a:t>
            </a:r>
          </a:p>
          <a:p>
            <a:r>
              <a:rPr lang="fa-IR" sz="3200" dirty="0" err="1" smtClean="0">
                <a:cs typeface="B Nazanin" panose="00000400000000000000" pitchFamily="2" charset="-78"/>
              </a:rPr>
              <a:t>تهيه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رسانه </a:t>
            </a:r>
            <a:r>
              <a:rPr lang="fa-IR" sz="3200" dirty="0" err="1">
                <a:cs typeface="B Nazanin" panose="00000400000000000000" pitchFamily="2" charset="-78"/>
              </a:rPr>
              <a:t>هاي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آموزشي</a:t>
            </a:r>
            <a:r>
              <a:rPr lang="fa-IR" sz="3200" dirty="0">
                <a:cs typeface="B Nazanin" panose="00000400000000000000" pitchFamily="2" charset="-78"/>
              </a:rPr>
              <a:t> مربوطه در </a:t>
            </a:r>
            <a:r>
              <a:rPr lang="fa-IR" sz="3200" dirty="0" err="1">
                <a:cs typeface="B Nazanin" panose="00000400000000000000" pitchFamily="2" charset="-78"/>
              </a:rPr>
              <a:t>زايشگاه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735157003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1355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1795462"/>
          </a:xfrm>
        </p:spPr>
        <p:txBody>
          <a:bodyPr/>
          <a:lstStyle/>
          <a:p>
            <a:r>
              <a:rPr lang="fa-IR" sz="3200" dirty="0" err="1" smtClean="0">
                <a:cs typeface="B Nazanin" panose="00000400000000000000" pitchFamily="2" charset="-78"/>
              </a:rPr>
              <a:t>هیپوتونی</a:t>
            </a:r>
            <a:r>
              <a:rPr lang="fa-IR" sz="3200" dirty="0" smtClean="0">
                <a:cs typeface="B Nazanin" panose="00000400000000000000" pitchFamily="2" charset="-78"/>
              </a:rPr>
              <a:t>  شرایطی است با کاهش قدرت عضلانی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دارای </a:t>
            </a:r>
            <a:r>
              <a:rPr lang="fa-IR" sz="3200" dirty="0">
                <a:cs typeface="B Nazanin" panose="00000400000000000000" pitchFamily="2" charset="-78"/>
              </a:rPr>
              <a:t>نیازهای </a:t>
            </a:r>
            <a:r>
              <a:rPr lang="fa-IR" sz="3200" dirty="0" smtClean="0">
                <a:cs typeface="B Nazanin" panose="00000400000000000000" pitchFamily="2" charset="-78"/>
              </a:rPr>
              <a:t>زیاد </a:t>
            </a:r>
            <a:r>
              <a:rPr lang="fa-IR" sz="3200" dirty="0" err="1" smtClean="0">
                <a:cs typeface="B Nazanin" panose="00000400000000000000" pitchFamily="2" charset="-78"/>
              </a:rPr>
              <a:t>وپیچیده</a:t>
            </a:r>
            <a:endParaRPr lang="fa-IR" sz="3200" dirty="0" smtClean="0">
              <a:cs typeface="B Nazanin" panose="00000400000000000000" pitchFamily="2" charset="-78"/>
            </a:endParaRPr>
          </a:p>
          <a:p>
            <a:r>
              <a:rPr lang="fa-IR" sz="3200" dirty="0" err="1" smtClean="0">
                <a:cs typeface="B Nazanin" panose="00000400000000000000" pitchFamily="2" charset="-78"/>
              </a:rPr>
              <a:t>نياز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به مراقبتهای مخصوص </a:t>
            </a:r>
            <a:r>
              <a:rPr lang="fa-IR" sz="3200" dirty="0" smtClean="0">
                <a:cs typeface="B Nazanin" panose="00000400000000000000" pitchFamily="2" charset="-78"/>
              </a:rPr>
              <a:t>در روش های </a:t>
            </a:r>
            <a:r>
              <a:rPr lang="fa-IR" sz="3200" dirty="0" err="1" smtClean="0">
                <a:cs typeface="B Nazanin" panose="00000400000000000000" pitchFamily="2" charset="-78"/>
              </a:rPr>
              <a:t>تغذيه</a:t>
            </a:r>
            <a:r>
              <a:rPr lang="fa-IR" sz="3200" dirty="0" smtClean="0">
                <a:cs typeface="B Nazanin" panose="00000400000000000000" pitchFamily="2" charset="-78"/>
              </a:rPr>
              <a:t> ای.</a:t>
            </a: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بعلت ضایعات </a:t>
            </a:r>
            <a:r>
              <a:rPr lang="fa-IR" sz="3200" dirty="0">
                <a:cs typeface="B Nazanin" panose="00000400000000000000" pitchFamily="2" charset="-78"/>
              </a:rPr>
              <a:t>عصبی </a:t>
            </a:r>
            <a:r>
              <a:rPr lang="fa-IR" sz="3200" dirty="0" err="1" smtClean="0">
                <a:cs typeface="B Nazanin" panose="00000400000000000000" pitchFamily="2" charset="-78"/>
              </a:rPr>
              <a:t>وعوارض</a:t>
            </a:r>
            <a:r>
              <a:rPr lang="fa-IR" sz="3200" dirty="0" smtClean="0">
                <a:cs typeface="B Nazanin" panose="00000400000000000000" pitchFamily="2" charset="-78"/>
              </a:rPr>
              <a:t> ناشی از آن و </a:t>
            </a:r>
            <a:r>
              <a:rPr lang="fa-IR" sz="3200" dirty="0" err="1">
                <a:cs typeface="B Nazanin" panose="00000400000000000000" pitchFamily="2" charset="-78"/>
              </a:rPr>
              <a:t>مواردی</a:t>
            </a:r>
            <a:r>
              <a:rPr lang="fa-IR" sz="3200" dirty="0">
                <a:cs typeface="B Nazanin" panose="00000400000000000000" pitchFamily="2" charset="-78"/>
              </a:rPr>
              <a:t> از قبیل خفگی زایمانی، عفونت خون و مغز، ضربه و یا دارو </a:t>
            </a:r>
            <a:r>
              <a:rPr lang="fa-IR" sz="3200" dirty="0" smtClean="0">
                <a:cs typeface="B Nazanin" panose="00000400000000000000" pitchFamily="2" charset="-78"/>
              </a:rPr>
              <a:t>...می </a:t>
            </a:r>
            <a:r>
              <a:rPr lang="fa-IR" sz="3200" dirty="0">
                <a:cs typeface="B Nazanin" panose="00000400000000000000" pitchFamily="2" charset="-78"/>
              </a:rPr>
              <a:t>باشد</a:t>
            </a:r>
          </a:p>
          <a:p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311153429"/>
              </p:ext>
            </p:extLst>
          </p:nvPr>
        </p:nvGraphicFramePr>
        <p:xfrm>
          <a:off x="457200" y="15240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3" t="3761" r="1990" b="4910"/>
          <a:stretch/>
        </p:blipFill>
        <p:spPr bwMode="auto">
          <a:xfrm>
            <a:off x="2667000" y="4343400"/>
            <a:ext cx="3810000" cy="1747189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97433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447800"/>
            <a:ext cx="8153400" cy="45259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3200" dirty="0" err="1" smtClean="0">
                <a:cs typeface="B Nazanin" panose="00000400000000000000" pitchFamily="2" charset="-78"/>
              </a:rPr>
              <a:t>اطمينان</a:t>
            </a:r>
            <a:r>
              <a:rPr lang="fa-IR" sz="3200" dirty="0" smtClean="0">
                <a:cs typeface="B Nazanin" panose="00000400000000000000" pitchFamily="2" charset="-78"/>
              </a:rPr>
              <a:t> از </a:t>
            </a:r>
            <a:r>
              <a:rPr lang="fa-IR" sz="3200" dirty="0">
                <a:cs typeface="B Nazanin" panose="00000400000000000000" pitchFamily="2" charset="-78"/>
              </a:rPr>
              <a:t>گرفتن </a:t>
            </a:r>
            <a:r>
              <a:rPr lang="fa-IR" sz="3200" dirty="0" err="1">
                <a:cs typeface="B Nazanin" panose="00000400000000000000" pitchFamily="2" charset="-78"/>
              </a:rPr>
              <a:t>صحيح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پستان</a:t>
            </a:r>
          </a:p>
          <a:p>
            <a:pPr>
              <a:lnSpc>
                <a:spcPct val="150000"/>
              </a:lnSpc>
            </a:pPr>
            <a:r>
              <a:rPr lang="fa-IR" sz="3200" dirty="0" err="1" smtClean="0">
                <a:cs typeface="B Nazanin" panose="00000400000000000000" pitchFamily="2" charset="-78"/>
              </a:rPr>
              <a:t>تهيه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پمپ </a:t>
            </a:r>
            <a:r>
              <a:rPr lang="fa-IR" sz="3200" dirty="0" err="1">
                <a:cs typeface="B Nazanin" panose="00000400000000000000" pitchFamily="2" charset="-78"/>
              </a:rPr>
              <a:t>شيردوشی</a:t>
            </a:r>
            <a:r>
              <a:rPr lang="fa-IR" sz="3200" dirty="0">
                <a:cs typeface="B Nazanin" panose="00000400000000000000" pitchFamily="2" charset="-78"/>
              </a:rPr>
              <a:t> و آموزش چگونگی استفاده از آن به </a:t>
            </a:r>
            <a:r>
              <a:rPr lang="fa-IR" sz="3200" dirty="0" smtClean="0">
                <a:cs typeface="B Nazanin" panose="00000400000000000000" pitchFamily="2" charset="-78"/>
              </a:rPr>
              <a:t>مادر</a:t>
            </a:r>
            <a:endParaRPr lang="fa-IR" sz="3200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200" dirty="0">
                <a:cs typeface="B Nazanin" panose="00000400000000000000" pitchFamily="2" charset="-78"/>
              </a:rPr>
              <a:t>امکان دسترسی و تماس مادر در موارد ضروری به </a:t>
            </a:r>
            <a:r>
              <a:rPr lang="fa-IR" sz="3200" dirty="0" err="1">
                <a:cs typeface="B Nazanin" panose="00000400000000000000" pitchFamily="2" charset="-78"/>
              </a:rPr>
              <a:t>مشاورين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آگاه</a:t>
            </a:r>
            <a:endParaRPr lang="fa-IR" sz="3200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200" dirty="0" err="1">
                <a:cs typeface="B Nazanin" panose="00000400000000000000" pitchFamily="2" charset="-78"/>
              </a:rPr>
              <a:t>توصيه</a:t>
            </a:r>
            <a:r>
              <a:rPr lang="fa-IR" sz="3200" dirty="0">
                <a:cs typeface="B Nazanin" panose="00000400000000000000" pitchFamily="2" charset="-78"/>
              </a:rPr>
              <a:t> به رفع اوليه </a:t>
            </a:r>
            <a:r>
              <a:rPr lang="fa-IR" sz="3200" dirty="0" err="1">
                <a:cs typeface="B Nazanin" panose="00000400000000000000" pitchFamily="2" charset="-78"/>
              </a:rPr>
              <a:t>احتقان</a:t>
            </a:r>
            <a:r>
              <a:rPr lang="fa-IR" sz="3200" dirty="0">
                <a:cs typeface="B Nazanin" panose="00000400000000000000" pitchFamily="2" charset="-78"/>
              </a:rPr>
              <a:t> پستان که در </a:t>
            </a:r>
            <a:r>
              <a:rPr lang="fa-IR" sz="3200" dirty="0" err="1">
                <a:cs typeface="B Nazanin" panose="00000400000000000000" pitchFamily="2" charset="-78"/>
              </a:rPr>
              <a:t>نهايت</a:t>
            </a:r>
            <a:r>
              <a:rPr lang="fa-IR" sz="3200" dirty="0">
                <a:cs typeface="B Nazanin" panose="00000400000000000000" pitchFamily="2" charset="-78"/>
              </a:rPr>
              <a:t> می تواند موجب کاهش </a:t>
            </a:r>
            <a:r>
              <a:rPr lang="fa-IR" sz="3200" dirty="0" err="1">
                <a:cs typeface="B Nazanin" panose="00000400000000000000" pitchFamily="2" charset="-78"/>
              </a:rPr>
              <a:t>توليد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شير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شود</a:t>
            </a:r>
            <a:endParaRPr lang="fa-IR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4081264059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1355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570038"/>
            <a:ext cx="8153400" cy="4525962"/>
          </a:xfrm>
        </p:spPr>
        <p:txBody>
          <a:bodyPr/>
          <a:lstStyle/>
          <a:p>
            <a:r>
              <a:rPr lang="fa-IR" sz="2800" dirty="0" err="1">
                <a:cs typeface="B Nazanin" panose="00000400000000000000" pitchFamily="2" charset="-78"/>
              </a:rPr>
              <a:t>اطمينان</a:t>
            </a:r>
            <a:r>
              <a:rPr lang="fa-IR" sz="2800" dirty="0">
                <a:cs typeface="B Nazanin" panose="00000400000000000000" pitchFamily="2" charset="-78"/>
              </a:rPr>
              <a:t> از گرفتن خوب پستان و </a:t>
            </a:r>
            <a:r>
              <a:rPr lang="fa-IR" sz="2800" dirty="0" err="1">
                <a:cs typeface="B Nazanin" panose="00000400000000000000" pitchFamily="2" charset="-78"/>
              </a:rPr>
              <a:t>شنيدن</a:t>
            </a:r>
            <a:r>
              <a:rPr lang="fa-IR" sz="2800" dirty="0">
                <a:cs typeface="B Nazanin" panose="00000400000000000000" pitchFamily="2" charset="-78"/>
              </a:rPr>
              <a:t> صدای </a:t>
            </a:r>
            <a:r>
              <a:rPr lang="fa-IR" sz="2800" dirty="0" err="1">
                <a:cs typeface="B Nazanin" panose="00000400000000000000" pitchFamily="2" charset="-78"/>
              </a:rPr>
              <a:t>بلع</a:t>
            </a:r>
            <a:r>
              <a:rPr lang="fa-IR" sz="2800" dirty="0">
                <a:cs typeface="B Nazanin" panose="00000400000000000000" pitchFamily="2" charset="-78"/>
              </a:rPr>
              <a:t> در </a:t>
            </a:r>
            <a:r>
              <a:rPr lang="fa-IR" sz="2800" dirty="0" err="1">
                <a:cs typeface="B Nazanin" panose="00000400000000000000" pitchFamily="2" charset="-78"/>
              </a:rPr>
              <a:t>حين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err="1">
                <a:cs typeface="B Nazanin" panose="00000400000000000000" pitchFamily="2" charset="-78"/>
              </a:rPr>
              <a:t>شيرخوردن</a:t>
            </a:r>
            <a:endParaRPr lang="fa-IR" sz="2800" dirty="0">
              <a:cs typeface="B Nazanin" panose="00000400000000000000" pitchFamily="2" charset="-78"/>
            </a:endParaRPr>
          </a:p>
          <a:p>
            <a:r>
              <a:rPr lang="fa-IR" sz="2800" dirty="0">
                <a:cs typeface="B Nazanin" panose="00000400000000000000" pitchFamily="2" charset="-78"/>
              </a:rPr>
              <a:t>دادن </a:t>
            </a:r>
            <a:r>
              <a:rPr lang="fa-IR" sz="2800" dirty="0" err="1">
                <a:cs typeface="B Nazanin" panose="00000400000000000000" pitchFamily="2" charset="-78"/>
              </a:rPr>
              <a:t>رهنمودهای</a:t>
            </a:r>
            <a:r>
              <a:rPr lang="fa-IR" sz="2800" dirty="0">
                <a:cs typeface="B Nazanin" panose="00000400000000000000" pitchFamily="2" charset="-78"/>
              </a:rPr>
              <a:t> لازم در موارد مشکلات و دلواپسی های </a:t>
            </a:r>
            <a:r>
              <a:rPr lang="fa-IR" sz="2800" dirty="0" err="1" smtClean="0">
                <a:cs typeface="B Nazanin" panose="00000400000000000000" pitchFamily="2" charset="-78"/>
              </a:rPr>
              <a:t>شايع</a:t>
            </a:r>
            <a:endParaRPr lang="fa-IR" sz="2800" dirty="0">
              <a:cs typeface="B Nazanin" panose="00000400000000000000" pitchFamily="2" charset="-78"/>
            </a:endParaRPr>
          </a:p>
          <a:p>
            <a:r>
              <a:rPr lang="fa-IR" sz="2800" dirty="0">
                <a:cs typeface="B Nazanin" panose="00000400000000000000" pitchFamily="2" charset="-78"/>
              </a:rPr>
              <a:t>اندازه </a:t>
            </a:r>
            <a:r>
              <a:rPr lang="fa-IR" sz="2800" dirty="0" err="1">
                <a:cs typeface="B Nazanin" panose="00000400000000000000" pitchFamily="2" charset="-78"/>
              </a:rPr>
              <a:t>گيری</a:t>
            </a:r>
            <a:r>
              <a:rPr lang="fa-IR" sz="2800" dirty="0">
                <a:cs typeface="B Nazanin" panose="00000400000000000000" pitchFamily="2" charset="-78"/>
              </a:rPr>
              <a:t> وزن در هنگام </a:t>
            </a:r>
            <a:r>
              <a:rPr lang="fa-IR" sz="2800" dirty="0" err="1">
                <a:cs typeface="B Nazanin" panose="00000400000000000000" pitchFamily="2" charset="-78"/>
              </a:rPr>
              <a:t>ترخيص</a:t>
            </a:r>
            <a:r>
              <a:rPr lang="fa-IR" sz="2800" dirty="0">
                <a:cs typeface="B Nazanin" panose="00000400000000000000" pitchFamily="2" charset="-78"/>
              </a:rPr>
              <a:t> و </a:t>
            </a:r>
            <a:r>
              <a:rPr lang="fa-IR" sz="2800" dirty="0" err="1">
                <a:cs typeface="B Nazanin" panose="00000400000000000000" pitchFamily="2" charset="-78"/>
              </a:rPr>
              <a:t>تهيه</a:t>
            </a:r>
            <a:r>
              <a:rPr lang="fa-IR" sz="2800" dirty="0">
                <a:cs typeface="B Nazanin" panose="00000400000000000000" pitchFamily="2" charset="-78"/>
              </a:rPr>
              <a:t> و </a:t>
            </a:r>
            <a:r>
              <a:rPr lang="fa-IR" sz="2800" dirty="0" err="1">
                <a:cs typeface="B Nazanin" panose="00000400000000000000" pitchFamily="2" charset="-78"/>
              </a:rPr>
              <a:t>يا</a:t>
            </a:r>
            <a:r>
              <a:rPr lang="fa-IR" sz="2800" dirty="0">
                <a:cs typeface="B Nazanin" panose="00000400000000000000" pitchFamily="2" charset="-78"/>
              </a:rPr>
              <a:t> در </a:t>
            </a:r>
            <a:r>
              <a:rPr lang="fa-IR" sz="2800" dirty="0" err="1">
                <a:cs typeface="B Nazanin" panose="00000400000000000000" pitchFamily="2" charset="-78"/>
              </a:rPr>
              <a:t>اختيار</a:t>
            </a:r>
            <a:r>
              <a:rPr lang="fa-IR" sz="2800" dirty="0">
                <a:cs typeface="B Nazanin" panose="00000400000000000000" pitchFamily="2" charset="-78"/>
              </a:rPr>
              <a:t> گذاشتن </a:t>
            </a:r>
            <a:r>
              <a:rPr lang="fa-IR" sz="2800" dirty="0" err="1">
                <a:cs typeface="B Nazanin" panose="00000400000000000000" pitchFamily="2" charset="-78"/>
              </a:rPr>
              <a:t>ترازوی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err="1">
                <a:cs typeface="B Nazanin" panose="00000400000000000000" pitchFamily="2" charset="-78"/>
              </a:rPr>
              <a:t>دقيق</a:t>
            </a:r>
            <a:r>
              <a:rPr lang="fa-IR" sz="2800" dirty="0">
                <a:cs typeface="B Nazanin" panose="00000400000000000000" pitchFamily="2" charset="-78"/>
              </a:rPr>
              <a:t> جهت کنترل وزن در </a:t>
            </a:r>
            <a:r>
              <a:rPr lang="fa-IR" sz="2800" dirty="0" smtClean="0">
                <a:cs typeface="B Nazanin" panose="00000400000000000000" pitchFamily="2" charset="-78"/>
              </a:rPr>
              <a:t>منزل</a:t>
            </a:r>
            <a:endParaRPr lang="fa-IR" sz="2800" dirty="0">
              <a:cs typeface="B Nazanin" panose="00000400000000000000" pitchFamily="2" charset="-78"/>
            </a:endParaRPr>
          </a:p>
          <a:p>
            <a:r>
              <a:rPr lang="fa-IR" sz="2800" dirty="0" err="1">
                <a:cs typeface="B Nazanin" panose="00000400000000000000" pitchFamily="2" charset="-78"/>
              </a:rPr>
              <a:t>اطمينان</a:t>
            </a:r>
            <a:r>
              <a:rPr lang="fa-IR" sz="2800" dirty="0">
                <a:cs typeface="B Nazanin" panose="00000400000000000000" pitchFamily="2" charset="-78"/>
              </a:rPr>
              <a:t> از </a:t>
            </a:r>
            <a:r>
              <a:rPr lang="fa-IR" sz="2800" dirty="0" err="1">
                <a:cs typeface="B Nazanin" panose="00000400000000000000" pitchFamily="2" charset="-78"/>
              </a:rPr>
              <a:t>يادگيری</a:t>
            </a:r>
            <a:r>
              <a:rPr lang="fa-IR" sz="2800" dirty="0">
                <a:cs typeface="B Nazanin" panose="00000400000000000000" pitchFamily="2" charset="-78"/>
              </a:rPr>
              <a:t> طرز استفاده </a:t>
            </a:r>
            <a:r>
              <a:rPr lang="fa-IR" sz="2800" dirty="0" err="1">
                <a:cs typeface="B Nazanin" panose="00000400000000000000" pitchFamily="2" charset="-78"/>
              </a:rPr>
              <a:t>صحيح</a:t>
            </a:r>
            <a:r>
              <a:rPr lang="fa-IR" sz="2800" dirty="0">
                <a:cs typeface="B Nazanin" panose="00000400000000000000" pitchFamily="2" charset="-78"/>
              </a:rPr>
              <a:t> از پمپ </a:t>
            </a:r>
            <a:r>
              <a:rPr lang="fa-IR" sz="2800" dirty="0" err="1">
                <a:cs typeface="B Nazanin" panose="00000400000000000000" pitchFamily="2" charset="-78"/>
              </a:rPr>
              <a:t>شيردوشی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err="1" smtClean="0">
                <a:cs typeface="B Nazanin" panose="00000400000000000000" pitchFamily="2" charset="-78"/>
              </a:rPr>
              <a:t>درمنزل</a:t>
            </a:r>
            <a:endParaRPr lang="fa-IR" sz="2800" dirty="0" smtClean="0">
              <a:cs typeface="B Nazanin" panose="00000400000000000000" pitchFamily="2" charset="-78"/>
            </a:endParaRPr>
          </a:p>
          <a:p>
            <a:r>
              <a:rPr lang="fa-IR" sz="2800" dirty="0" err="1" smtClean="0">
                <a:cs typeface="B Nazanin" panose="00000400000000000000" pitchFamily="2" charset="-78"/>
              </a:rPr>
              <a:t>تهيه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err="1">
                <a:cs typeface="B Nazanin" panose="00000400000000000000" pitchFamily="2" charset="-78"/>
              </a:rPr>
              <a:t>ليست</a:t>
            </a:r>
            <a:r>
              <a:rPr lang="fa-IR" sz="2800" dirty="0">
                <a:cs typeface="B Nazanin" panose="00000400000000000000" pitchFamily="2" charset="-78"/>
              </a:rPr>
              <a:t> شامل علائم خطر( چگونگی گرفتن پستان و دفع </a:t>
            </a:r>
            <a:r>
              <a:rPr lang="fa-IR" sz="2800" dirty="0" smtClean="0">
                <a:cs typeface="B Nazanin" panose="00000400000000000000" pitchFamily="2" charset="-78"/>
              </a:rPr>
              <a:t>ادرار </a:t>
            </a:r>
            <a:r>
              <a:rPr lang="fa-IR" sz="2800" dirty="0" err="1">
                <a:cs typeface="B Nazanin" panose="00000400000000000000" pitchFamily="2" charset="-78"/>
              </a:rPr>
              <a:t>ومدفوع</a:t>
            </a:r>
            <a:r>
              <a:rPr lang="fa-IR" sz="2800" dirty="0">
                <a:cs typeface="B Nazanin" panose="00000400000000000000" pitchFamily="2" charset="-78"/>
              </a:rPr>
              <a:t>) و </a:t>
            </a:r>
            <a:r>
              <a:rPr lang="fa-IR" sz="2800" dirty="0" err="1">
                <a:cs typeface="B Nazanin" panose="00000400000000000000" pitchFamily="2" charset="-78"/>
              </a:rPr>
              <a:t>اطمينان</a:t>
            </a:r>
            <a:r>
              <a:rPr lang="fa-IR" sz="2800" dirty="0">
                <a:cs typeface="B Nazanin" panose="00000400000000000000" pitchFamily="2" charset="-78"/>
              </a:rPr>
              <a:t> به </a:t>
            </a:r>
            <a:r>
              <a:rPr lang="fa-IR" sz="2800" dirty="0" err="1">
                <a:cs typeface="B Nazanin" panose="00000400000000000000" pitchFamily="2" charset="-78"/>
              </a:rPr>
              <a:t>پيگيری</a:t>
            </a:r>
            <a:r>
              <a:rPr lang="fa-IR" sz="2800" dirty="0">
                <a:cs typeface="B Nazanin" panose="00000400000000000000" pitchFamily="2" charset="-78"/>
              </a:rPr>
              <a:t> و </a:t>
            </a:r>
            <a:r>
              <a:rPr lang="fa-IR" sz="2800" dirty="0" err="1">
                <a:cs typeface="B Nazanin" panose="00000400000000000000" pitchFamily="2" charset="-78"/>
              </a:rPr>
              <a:t>ويزيت</a:t>
            </a:r>
            <a:r>
              <a:rPr lang="fa-IR" sz="2800" dirty="0">
                <a:cs typeface="B Nazanin" panose="00000400000000000000" pitchFamily="2" charset="-78"/>
              </a:rPr>
              <a:t> در هفته اول تولد و </a:t>
            </a:r>
            <a:r>
              <a:rPr lang="fa-IR" sz="2800" dirty="0" err="1">
                <a:cs typeface="B Nazanin" panose="00000400000000000000" pitchFamily="2" charset="-78"/>
              </a:rPr>
              <a:t>پي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err="1">
                <a:cs typeface="B Nazanin" panose="00000400000000000000" pitchFamily="2" charset="-78"/>
              </a:rPr>
              <a:t>گيري</a:t>
            </a:r>
            <a:r>
              <a:rPr lang="fa-IR" sz="2800" dirty="0">
                <a:cs typeface="B Nazanin" panose="00000400000000000000" pitchFamily="2" charset="-78"/>
              </a:rPr>
              <a:t> های </a:t>
            </a:r>
            <a:r>
              <a:rPr lang="fa-IR" sz="2800" dirty="0" smtClean="0">
                <a:cs typeface="B Nazanin" panose="00000400000000000000" pitchFamily="2" charset="-78"/>
              </a:rPr>
              <a:t>بعدی</a:t>
            </a:r>
            <a:endParaRPr lang="fa-IR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386180105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16037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600200"/>
            <a:ext cx="7620000" cy="45259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3200" dirty="0" err="1">
                <a:cs typeface="B Nazanin" panose="00000400000000000000" pitchFamily="2" charset="-78"/>
              </a:rPr>
              <a:t>حمايت</a:t>
            </a:r>
            <a:r>
              <a:rPr lang="fa-IR" sz="3200" dirty="0">
                <a:cs typeface="B Nazanin" panose="00000400000000000000" pitchFamily="2" charset="-78"/>
              </a:rPr>
              <a:t> از </a:t>
            </a:r>
            <a:r>
              <a:rPr lang="fa-IR" sz="3200" dirty="0" err="1">
                <a:cs typeface="B Nazanin" panose="00000400000000000000" pitchFamily="2" charset="-78"/>
              </a:rPr>
              <a:t>تصميم</a:t>
            </a:r>
            <a:r>
              <a:rPr lang="fa-IR" sz="3200" dirty="0">
                <a:cs typeface="B Nazanin" panose="00000400000000000000" pitchFamily="2" charset="-78"/>
              </a:rPr>
              <a:t> مادر در ادامه </a:t>
            </a:r>
            <a:r>
              <a:rPr lang="fa-IR" sz="3200" dirty="0" err="1">
                <a:cs typeface="B Nazanin" panose="00000400000000000000" pitchFamily="2" charset="-78"/>
              </a:rPr>
              <a:t>تغذيه</a:t>
            </a:r>
            <a:r>
              <a:rPr lang="fa-IR" sz="3200" dirty="0">
                <a:cs typeface="B Nazanin" panose="00000400000000000000" pitchFamily="2" charset="-78"/>
              </a:rPr>
              <a:t> با </a:t>
            </a:r>
            <a:r>
              <a:rPr lang="fa-IR" sz="3200" dirty="0" err="1">
                <a:cs typeface="B Nazanin" panose="00000400000000000000" pitchFamily="2" charset="-78"/>
              </a:rPr>
              <a:t>شيرمادر</a:t>
            </a:r>
            <a:r>
              <a:rPr lang="fa-IR" sz="3200" dirty="0">
                <a:cs typeface="B Nazanin" panose="00000400000000000000" pitchFamily="2" charset="-78"/>
              </a:rPr>
              <a:t>،</a:t>
            </a:r>
          </a:p>
          <a:p>
            <a:pPr>
              <a:lnSpc>
                <a:spcPct val="150000"/>
              </a:lnSpc>
            </a:pPr>
            <a:r>
              <a:rPr lang="fa-IR" sz="3200" dirty="0" err="1">
                <a:cs typeface="B Nazanin" panose="00000400000000000000" pitchFamily="2" charset="-78"/>
              </a:rPr>
              <a:t>پيش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بيني</a:t>
            </a:r>
            <a:r>
              <a:rPr lang="fa-IR" sz="3200" dirty="0">
                <a:cs typeface="B Nazanin" panose="00000400000000000000" pitchFamily="2" charset="-78"/>
              </a:rPr>
              <a:t> مقدار </a:t>
            </a:r>
            <a:r>
              <a:rPr lang="fa-IR" sz="3200" dirty="0" err="1">
                <a:cs typeface="B Nazanin" panose="00000400000000000000" pitchFamily="2" charset="-78"/>
              </a:rPr>
              <a:t>شير</a:t>
            </a:r>
            <a:r>
              <a:rPr lang="fa-IR" sz="3200" dirty="0">
                <a:cs typeface="B Nazanin" panose="00000400000000000000" pitchFamily="2" charset="-78"/>
              </a:rPr>
              <a:t> مورد </a:t>
            </a:r>
            <a:r>
              <a:rPr lang="fa-IR" sz="3200" dirty="0" err="1">
                <a:cs typeface="B Nazanin" panose="00000400000000000000" pitchFamily="2" charset="-78"/>
              </a:rPr>
              <a:t>نياز</a:t>
            </a:r>
            <a:r>
              <a:rPr lang="fa-IR" sz="3200" dirty="0">
                <a:cs typeface="B Nazanin" panose="00000400000000000000" pitchFamily="2" charset="-78"/>
              </a:rPr>
              <a:t> بعد از عمل </a:t>
            </a:r>
            <a:r>
              <a:rPr lang="fa-IR" sz="3200" dirty="0" err="1">
                <a:cs typeface="B Nazanin" panose="00000400000000000000" pitchFamily="2" charset="-78"/>
              </a:rPr>
              <a:t>واستفاده</a:t>
            </a:r>
            <a:r>
              <a:rPr lang="fa-IR" sz="3200" dirty="0">
                <a:cs typeface="B Nazanin" panose="00000400000000000000" pitchFamily="2" charset="-78"/>
              </a:rPr>
              <a:t> از پمپ </a:t>
            </a:r>
            <a:r>
              <a:rPr lang="fa-IR" sz="3200" dirty="0" err="1">
                <a:cs typeface="B Nazanin" panose="00000400000000000000" pitchFamily="2" charset="-78"/>
              </a:rPr>
              <a:t>شيردوشي</a:t>
            </a:r>
            <a:r>
              <a:rPr lang="fa-IR" sz="3200" dirty="0">
                <a:cs typeface="B Nazanin" panose="00000400000000000000" pitchFamily="2" charset="-78"/>
              </a:rPr>
              <a:t> مناسب در </a:t>
            </a:r>
            <a:r>
              <a:rPr lang="fa-IR" sz="3200" dirty="0" err="1">
                <a:cs typeface="B Nazanin" panose="00000400000000000000" pitchFamily="2" charset="-78"/>
              </a:rPr>
              <a:t>طي</a:t>
            </a:r>
            <a:r>
              <a:rPr lang="fa-IR" sz="3200" dirty="0">
                <a:cs typeface="B Nazanin" panose="00000400000000000000" pitchFamily="2" charset="-78"/>
              </a:rPr>
              <a:t> 10 روز قبل از </a:t>
            </a:r>
            <a:r>
              <a:rPr lang="fa-IR" sz="3200" dirty="0" smtClean="0">
                <a:cs typeface="B Nazanin" panose="00000400000000000000" pitchFamily="2" charset="-78"/>
              </a:rPr>
              <a:t>عمل</a:t>
            </a:r>
          </a:p>
          <a:p>
            <a:pPr>
              <a:lnSpc>
                <a:spcPct val="150000"/>
              </a:lnSpc>
            </a:pPr>
            <a:r>
              <a:rPr lang="fa-IR" sz="3200" dirty="0" err="1" smtClean="0">
                <a:cs typeface="B Nazanin" panose="00000400000000000000" pitchFamily="2" charset="-78"/>
              </a:rPr>
              <a:t>تسهيل</a:t>
            </a:r>
            <a:r>
              <a:rPr lang="fa-IR" sz="3200" dirty="0" smtClean="0">
                <a:cs typeface="B Nazanin" panose="00000400000000000000" pitchFamily="2" charset="-78"/>
              </a:rPr>
              <a:t> در هم </a:t>
            </a:r>
            <a:r>
              <a:rPr lang="fa-IR" sz="3200" dirty="0" err="1">
                <a:cs typeface="B Nazanin" panose="00000400000000000000" pitchFamily="2" charset="-78"/>
              </a:rPr>
              <a:t>اتاقي</a:t>
            </a:r>
            <a:r>
              <a:rPr lang="fa-IR" sz="3200" dirty="0">
                <a:cs typeface="B Nazanin" panose="00000400000000000000" pitchFamily="2" charset="-78"/>
              </a:rPr>
              <a:t> مادر و </a:t>
            </a:r>
            <a:r>
              <a:rPr lang="fa-IR" sz="3200" dirty="0" err="1" smtClean="0">
                <a:cs typeface="B Nazanin" panose="00000400000000000000" pitchFamily="2" charset="-78"/>
              </a:rPr>
              <a:t>شيرخوار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en-US" sz="3200" dirty="0" smtClean="0">
                <a:cs typeface="B Nazanin" panose="00000400000000000000" pitchFamily="2" charset="-78"/>
              </a:rPr>
              <a:t>Rooming-in</a:t>
            </a:r>
            <a:endParaRPr lang="fa-IR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07390226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160377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xmlns="" val="2604539297"/>
              </p:ext>
            </p:extLst>
          </p:nvPr>
        </p:nvGraphicFramePr>
        <p:xfrm>
          <a:off x="76200" y="1828800"/>
          <a:ext cx="87630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533400" y="304800"/>
            <a:ext cx="8229600" cy="1141435"/>
            <a:chOff x="0" y="0"/>
            <a:chExt cx="8229600" cy="1141435"/>
          </a:xfrm>
        </p:grpSpPr>
        <p:sp>
          <p:nvSpPr>
            <p:cNvPr id="11" name="Rounded Rectangle 10"/>
            <p:cNvSpPr/>
            <p:nvPr/>
          </p:nvSpPr>
          <p:spPr>
            <a:xfrm>
              <a:off x="0" y="0"/>
              <a:ext cx="8229600" cy="1141435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55720" y="55720"/>
              <a:ext cx="8118160" cy="10299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برای انتقال شیر </a:t>
              </a:r>
              <a:r>
                <a:rPr lang="fa-IR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نیاز </a:t>
              </a:r>
              <a:r>
                <a:rPr lang="fa-IR" sz="4000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است</a:t>
              </a:r>
              <a:r>
                <a:rPr lang="fa-IR" sz="4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به</a:t>
              </a:r>
              <a:endParaRPr lang="en-US" sz="40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39108036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2984" y="1524000"/>
            <a:ext cx="8072283" cy="4525962"/>
          </a:xfrm>
        </p:spPr>
        <p:txBody>
          <a:bodyPr/>
          <a:lstStyle/>
          <a:p>
            <a:r>
              <a:rPr lang="fa-IR" sz="3200" b="1" dirty="0" smtClean="0">
                <a:cs typeface="B Nazanin" panose="00000400000000000000" pitchFamily="2" charset="-78"/>
              </a:rPr>
              <a:t>اهم مشکلات در ارتباط تغذیه با شیرمادر در </a:t>
            </a:r>
            <a:r>
              <a:rPr lang="fa-IR" sz="3200" b="1" smtClean="0">
                <a:cs typeface="B Nazanin" panose="00000400000000000000" pitchFamily="2" charset="-78"/>
              </a:rPr>
              <a:t>این شیرخواران</a:t>
            </a:r>
            <a:r>
              <a:rPr lang="fa-IR" sz="3200" b="1" dirty="0" smtClean="0">
                <a:cs typeface="B Nazanin" panose="00000400000000000000" pitchFamily="2" charset="-78"/>
              </a:rPr>
              <a:t>:</a:t>
            </a:r>
            <a:endParaRPr lang="en-US" sz="3200" b="1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حرکات </a:t>
            </a:r>
            <a:r>
              <a:rPr lang="fa-IR" sz="2800" dirty="0" err="1" smtClean="0">
                <a:cs typeface="B Nazanin" panose="00000400000000000000" pitchFamily="2" charset="-78"/>
              </a:rPr>
              <a:t>ناموثر</a:t>
            </a:r>
            <a:r>
              <a:rPr lang="fa-IR" sz="2800" dirty="0" smtClean="0">
                <a:cs typeface="B Nazanin" panose="00000400000000000000" pitchFamily="2" charset="-78"/>
              </a:rPr>
              <a:t> زبان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چفت نشدن خوب دهان به پستان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نقص </a:t>
            </a:r>
            <a:r>
              <a:rPr lang="fa-IR" sz="2800" dirty="0" err="1" smtClean="0">
                <a:cs typeface="B Nazanin" panose="00000400000000000000" pitchFamily="2" charset="-78"/>
              </a:rPr>
              <a:t>درتولید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err="1" smtClean="0">
                <a:cs typeface="B Nazanin" panose="00000400000000000000" pitchFamily="2" charset="-78"/>
              </a:rPr>
              <a:t>ساکشن</a:t>
            </a:r>
            <a:r>
              <a:rPr lang="fa-IR" sz="2800" dirty="0" smtClean="0">
                <a:cs typeface="B Nazanin" panose="00000400000000000000" pitchFamily="2" charset="-78"/>
              </a:rPr>
              <a:t> کافی </a:t>
            </a:r>
            <a:endParaRPr lang="en-US" sz="2800" dirty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ناتوانی در </a:t>
            </a:r>
            <a:r>
              <a:rPr lang="fa-IR" sz="2800" dirty="0" err="1" smtClean="0">
                <a:cs typeface="B Nazanin" panose="00000400000000000000" pitchFamily="2" charset="-78"/>
              </a:rPr>
              <a:t>نگهداشتن</a:t>
            </a:r>
            <a:r>
              <a:rPr lang="fa-IR" sz="2800" dirty="0" smtClean="0">
                <a:cs typeface="B Nazanin" panose="00000400000000000000" pitchFamily="2" charset="-78"/>
              </a:rPr>
              <a:t> پستان </a:t>
            </a:r>
            <a:r>
              <a:rPr lang="fa-IR" sz="2800" dirty="0" err="1" smtClean="0">
                <a:cs typeface="B Nazanin" panose="00000400000000000000" pitchFamily="2" charset="-78"/>
              </a:rPr>
              <a:t>درداخل</a:t>
            </a:r>
            <a:r>
              <a:rPr lang="fa-IR" sz="2800" dirty="0" smtClean="0">
                <a:cs typeface="B Nazanin" panose="00000400000000000000" pitchFamily="2" charset="-78"/>
              </a:rPr>
              <a:t> دهان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کاهش یا فقدان </a:t>
            </a:r>
            <a:r>
              <a:rPr lang="fa-IR" sz="2800" dirty="0" err="1">
                <a:cs typeface="B Nazanin" panose="00000400000000000000" pitchFamily="2" charset="-78"/>
              </a:rPr>
              <a:t>رفلکس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های جستجو، مکیدن، عق </a:t>
            </a:r>
            <a:r>
              <a:rPr lang="fa-IR" sz="2800" dirty="0">
                <a:cs typeface="B Nazanin" panose="00000400000000000000" pitchFamily="2" charset="-78"/>
              </a:rPr>
              <a:t>زدن، </a:t>
            </a:r>
            <a:r>
              <a:rPr lang="fa-IR" sz="2800" dirty="0" smtClean="0">
                <a:cs typeface="B Nazanin" panose="00000400000000000000" pitchFamily="2" charset="-78"/>
              </a:rPr>
              <a:t>و </a:t>
            </a:r>
            <a:r>
              <a:rPr lang="fa-IR" sz="2800" dirty="0">
                <a:cs typeface="B Nazanin" panose="00000400000000000000" pitchFamily="2" charset="-78"/>
              </a:rPr>
              <a:t>مشکلات </a:t>
            </a:r>
            <a:r>
              <a:rPr lang="fa-IR" sz="2800" dirty="0" err="1">
                <a:cs typeface="B Nazanin" panose="00000400000000000000" pitchFamily="2" charset="-78"/>
              </a:rPr>
              <a:t>بلع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بدتر شدن مکیدن و مشکلات بیشتر در صورت استفاده از بطری </a:t>
            </a:r>
            <a:r>
              <a:rPr lang="fa-IR" sz="2800" dirty="0" smtClean="0">
                <a:cs typeface="B Nazanin" panose="00000400000000000000" pitchFamily="2" charset="-78"/>
              </a:rPr>
              <a:t>شیر</a:t>
            </a:r>
            <a:endParaRPr lang="fa-IR" sz="2800" dirty="0">
              <a:cs typeface="B Nazanin" panose="000004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8069" y="152400"/>
            <a:ext cx="8229600" cy="1142760"/>
            <a:chOff x="50869" y="-55785"/>
            <a:chExt cx="8229600" cy="1142760"/>
          </a:xfrm>
        </p:grpSpPr>
        <p:sp>
          <p:nvSpPr>
            <p:cNvPr id="5" name="Rounded Rectangle 4"/>
            <p:cNvSpPr/>
            <p:nvPr/>
          </p:nvSpPr>
          <p:spPr>
            <a:xfrm>
              <a:off x="50869" y="-55785"/>
              <a:ext cx="8229600" cy="114276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55785" y="55785"/>
              <a:ext cx="8118030" cy="10311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4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مقدمه </a:t>
              </a:r>
              <a:r>
                <a:rPr lang="en-US" sz="44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</a:t>
              </a:r>
              <a:endParaRPr lang="en-US" sz="4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4120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70038"/>
            <a:ext cx="8153400" cy="4525962"/>
          </a:xfrm>
        </p:spPr>
        <p:txBody>
          <a:bodyPr/>
          <a:lstStyle/>
          <a:p>
            <a:r>
              <a:rPr lang="fa-IR" sz="3200" b="1" dirty="0" err="1" smtClean="0">
                <a:cs typeface="B Nazanin" panose="00000400000000000000" pitchFamily="2" charset="-78"/>
              </a:rPr>
              <a:t>تغذيه</a:t>
            </a:r>
            <a:r>
              <a:rPr lang="fa-IR" sz="3200" b="1" dirty="0" smtClean="0">
                <a:cs typeface="B Nazanin" panose="00000400000000000000" pitchFamily="2" charset="-78"/>
              </a:rPr>
              <a:t> </a:t>
            </a:r>
            <a:r>
              <a:rPr lang="fa-IR" sz="3200" b="1" dirty="0">
                <a:cs typeface="B Nazanin" panose="00000400000000000000" pitchFamily="2" charset="-78"/>
              </a:rPr>
              <a:t>با </a:t>
            </a:r>
            <a:r>
              <a:rPr lang="fa-IR" sz="3200" b="1" dirty="0" err="1" smtClean="0">
                <a:cs typeface="B Nazanin" panose="00000400000000000000" pitchFamily="2" charset="-78"/>
              </a:rPr>
              <a:t>شيرمادر</a:t>
            </a:r>
            <a:r>
              <a:rPr lang="fa-IR" sz="3200" b="1" dirty="0" smtClean="0">
                <a:cs typeface="B Nazanin" panose="00000400000000000000" pitchFamily="2" charset="-78"/>
              </a:rPr>
              <a:t> برای </a:t>
            </a:r>
            <a:r>
              <a:rPr lang="fa-IR" sz="3200" b="1" dirty="0" err="1">
                <a:cs typeface="B Nazanin" panose="00000400000000000000" pitchFamily="2" charset="-78"/>
              </a:rPr>
              <a:t>اين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err="1">
                <a:cs typeface="B Nazanin" panose="00000400000000000000" pitchFamily="2" charset="-78"/>
              </a:rPr>
              <a:t>شيرخواران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smtClean="0">
                <a:cs typeface="B Nazanin" panose="00000400000000000000" pitchFamily="2" charset="-78"/>
              </a:rPr>
              <a:t>سبب:</a:t>
            </a:r>
          </a:p>
          <a:p>
            <a:pPr lvl="1"/>
            <a:r>
              <a:rPr lang="fa-IR" sz="3200" dirty="0" err="1" smtClean="0">
                <a:cs typeface="B Nazanin" panose="00000400000000000000" pitchFamily="2" charset="-78"/>
              </a:rPr>
              <a:t>ايجاد</a:t>
            </a:r>
            <a:r>
              <a:rPr lang="fa-IR" sz="3200" dirty="0" smtClean="0">
                <a:cs typeface="B Nazanin" panose="00000400000000000000" pitchFamily="2" charset="-78"/>
              </a:rPr>
              <a:t> روابط </a:t>
            </a:r>
            <a:r>
              <a:rPr lang="fa-IR" sz="3200" dirty="0">
                <a:cs typeface="B Nazanin" panose="00000400000000000000" pitchFamily="2" charset="-78"/>
              </a:rPr>
              <a:t>عاطفی بهتر و مستحکم تر </a:t>
            </a:r>
            <a:r>
              <a:rPr lang="fa-IR" sz="3200" dirty="0" err="1">
                <a:cs typeface="B Nazanin" panose="00000400000000000000" pitchFamily="2" charset="-78"/>
              </a:rPr>
              <a:t>بين</a:t>
            </a:r>
            <a:r>
              <a:rPr lang="fa-IR" sz="3200" dirty="0">
                <a:cs typeface="B Nazanin" panose="00000400000000000000" pitchFamily="2" charset="-78"/>
              </a:rPr>
              <a:t> مادر و </a:t>
            </a:r>
            <a:r>
              <a:rPr lang="fa-IR" sz="3200" dirty="0" err="1">
                <a:cs typeface="B Nazanin" panose="00000400000000000000" pitchFamily="2" charset="-78"/>
              </a:rPr>
              <a:t>شيرخوار</a:t>
            </a:r>
            <a:r>
              <a:rPr lang="fa-IR" sz="3200" dirty="0">
                <a:cs typeface="B Nazanin" panose="00000400000000000000" pitchFamily="2" charset="-78"/>
              </a:rPr>
              <a:t>،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lvl="1"/>
            <a:r>
              <a:rPr lang="fa-IR" sz="3200" dirty="0" err="1" smtClean="0">
                <a:cs typeface="B Nazanin" panose="00000400000000000000" pitchFamily="2" charset="-78"/>
              </a:rPr>
              <a:t>بيماريهای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عفونی کمتر </a:t>
            </a:r>
            <a:r>
              <a:rPr lang="fa-IR" sz="3200" dirty="0" smtClean="0">
                <a:cs typeface="B Nazanin" panose="00000400000000000000" pitchFamily="2" charset="-78"/>
              </a:rPr>
              <a:t>خصوصا </a:t>
            </a:r>
            <a:r>
              <a:rPr lang="fa-IR" sz="3200" dirty="0">
                <a:cs typeface="B Nazanin" panose="00000400000000000000" pitchFamily="2" charset="-78"/>
              </a:rPr>
              <a:t>عفونتهای تنفسی و </a:t>
            </a:r>
            <a:r>
              <a:rPr lang="fa-IR" sz="3200" dirty="0" smtClean="0">
                <a:cs typeface="B Nazanin" panose="00000400000000000000" pitchFamily="2" charset="-78"/>
              </a:rPr>
              <a:t>گوش، </a:t>
            </a:r>
            <a:r>
              <a:rPr lang="fa-IR" sz="3200" dirty="0" err="1">
                <a:cs typeface="B Nazanin" panose="00000400000000000000" pitchFamily="2" charset="-78"/>
              </a:rPr>
              <a:t>مرتاليته</a:t>
            </a:r>
            <a:r>
              <a:rPr lang="fa-IR" sz="3200" dirty="0">
                <a:cs typeface="B Nazanin" panose="00000400000000000000" pitchFamily="2" charset="-78"/>
              </a:rPr>
              <a:t> و </a:t>
            </a:r>
            <a:r>
              <a:rPr lang="fa-IR" sz="3200" dirty="0" err="1">
                <a:cs typeface="B Nazanin" panose="00000400000000000000" pitchFamily="2" charset="-78"/>
              </a:rPr>
              <a:t>موربيديتي</a:t>
            </a:r>
            <a:r>
              <a:rPr lang="fa-IR" sz="3200" dirty="0">
                <a:cs typeface="B Nazanin" panose="00000400000000000000" pitchFamily="2" charset="-78"/>
              </a:rPr>
              <a:t> کمتر</a:t>
            </a:r>
            <a:r>
              <a:rPr lang="fa-IR" sz="3200" dirty="0" smtClean="0">
                <a:cs typeface="B Nazanin" panose="00000400000000000000" pitchFamily="2" charset="-78"/>
              </a:rPr>
              <a:t>،</a:t>
            </a: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رشد </a:t>
            </a:r>
            <a:r>
              <a:rPr lang="fa-IR" sz="3200" dirty="0" err="1">
                <a:cs typeface="B Nazanin" panose="00000400000000000000" pitchFamily="2" charset="-78"/>
              </a:rPr>
              <a:t>ونمو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بهتر،رشد</a:t>
            </a:r>
            <a:r>
              <a:rPr lang="fa-IR" sz="3200" dirty="0">
                <a:cs typeface="B Nazanin" panose="00000400000000000000" pitchFamily="2" charset="-78"/>
              </a:rPr>
              <a:t> بهتر عضلات فک و دهان،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تکامل </a:t>
            </a:r>
            <a:r>
              <a:rPr lang="fa-IR" sz="3200" dirty="0">
                <a:cs typeface="B Nazanin" panose="00000400000000000000" pitchFamily="2" charset="-78"/>
              </a:rPr>
              <a:t>کلامی بهتر، </a:t>
            </a:r>
            <a:r>
              <a:rPr lang="fa-IR" sz="3200" dirty="0" err="1">
                <a:cs typeface="B Nazanin" panose="00000400000000000000" pitchFamily="2" charset="-78"/>
              </a:rPr>
              <a:t>تغذيه</a:t>
            </a:r>
            <a:r>
              <a:rPr lang="fa-IR" sz="3200" dirty="0">
                <a:cs typeface="B Nazanin" panose="00000400000000000000" pitchFamily="2" charset="-78"/>
              </a:rPr>
              <a:t> راحت تر و بی دغدغه </a:t>
            </a:r>
            <a:r>
              <a:rPr lang="fa-IR" sz="3200" dirty="0" smtClean="0">
                <a:cs typeface="B Nazanin" panose="00000400000000000000" pitchFamily="2" charset="-78"/>
              </a:rPr>
              <a:t>تر، شود.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784227652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62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2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امکان مشکلات گوناگون </a:t>
            </a:r>
            <a:r>
              <a:rPr lang="fa-IR" sz="3200" dirty="0">
                <a:cs typeface="B Nazanin" panose="00000400000000000000" pitchFamily="2" charset="-78"/>
              </a:rPr>
              <a:t>در عمل </a:t>
            </a:r>
            <a:r>
              <a:rPr lang="fa-IR" sz="3200" dirty="0" err="1" smtClean="0">
                <a:cs typeface="B Nazanin" panose="00000400000000000000" pitchFamily="2" charset="-78"/>
              </a:rPr>
              <a:t>مکيدن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b="1" dirty="0" smtClean="0">
                <a:cs typeface="B Nazanin" panose="00000400000000000000" pitchFamily="2" charset="-78"/>
              </a:rPr>
              <a:t>فقدان </a:t>
            </a:r>
            <a:r>
              <a:rPr lang="fa-IR" sz="2800" b="1" dirty="0" err="1">
                <a:cs typeface="B Nazanin" panose="00000400000000000000" pitchFamily="2" charset="-78"/>
              </a:rPr>
              <a:t>يا</a:t>
            </a:r>
            <a:r>
              <a:rPr lang="fa-IR" sz="2800" b="1" dirty="0">
                <a:cs typeface="B Nazanin" panose="00000400000000000000" pitchFamily="2" charset="-78"/>
              </a:rPr>
              <a:t> کاهش </a:t>
            </a:r>
            <a:r>
              <a:rPr lang="fa-IR" sz="2800" b="1" dirty="0" err="1">
                <a:cs typeface="B Nazanin" panose="00000400000000000000" pitchFamily="2" charset="-78"/>
              </a:rPr>
              <a:t>رفلکس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cs typeface="B Nazanin" panose="00000400000000000000" pitchFamily="2" charset="-78"/>
              </a:rPr>
              <a:t>مکيدن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(عدم </a:t>
            </a:r>
            <a:r>
              <a:rPr lang="fa-IR" sz="2800" dirty="0" err="1" smtClean="0">
                <a:cs typeface="B Nazanin" panose="00000400000000000000" pitchFamily="2" charset="-78"/>
              </a:rPr>
              <a:t>مکيدن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err="1" smtClean="0">
                <a:cs typeface="B Nazanin" panose="00000400000000000000" pitchFamily="2" charset="-78"/>
              </a:rPr>
              <a:t>ويا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err="1" smtClean="0">
                <a:cs typeface="B Nazanin" panose="00000400000000000000" pitchFamily="2" charset="-78"/>
              </a:rPr>
              <a:t>مکيدن</a:t>
            </a:r>
            <a:r>
              <a:rPr lang="fa-IR" sz="2800" dirty="0" smtClean="0">
                <a:cs typeface="B Nazanin" panose="00000400000000000000" pitchFamily="2" charset="-78"/>
              </a:rPr>
              <a:t> کم در صورت </a:t>
            </a:r>
            <a:r>
              <a:rPr lang="fa-IR" sz="2800" dirty="0" err="1" smtClean="0">
                <a:cs typeface="B Nazanin" panose="00000400000000000000" pitchFamily="2" charset="-78"/>
              </a:rPr>
              <a:t>تحريک</a:t>
            </a:r>
            <a:r>
              <a:rPr lang="fa-IR" sz="2800" dirty="0" smtClean="0">
                <a:cs typeface="B Nazanin" panose="00000400000000000000" pitchFamily="2" charset="-78"/>
              </a:rPr>
              <a:t>)، </a:t>
            </a:r>
          </a:p>
          <a:p>
            <a:pPr lvl="1"/>
            <a:r>
              <a:rPr lang="fa-IR" sz="2800" b="1" dirty="0" err="1" smtClean="0">
                <a:cs typeface="B Nazanin" panose="00000400000000000000" pitchFamily="2" charset="-78"/>
              </a:rPr>
              <a:t>مکيدن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cs typeface="B Nazanin" panose="00000400000000000000" pitchFamily="2" charset="-78"/>
              </a:rPr>
              <a:t>ضعيف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(عدم توانائی د ر ادامه </a:t>
            </a:r>
            <a:r>
              <a:rPr lang="fa-IR" sz="2800" dirty="0" err="1" smtClean="0">
                <a:cs typeface="B Nazanin" panose="00000400000000000000" pitchFamily="2" charset="-78"/>
              </a:rPr>
              <a:t>مکيدن</a:t>
            </a:r>
            <a:r>
              <a:rPr lang="fa-IR" sz="2800" dirty="0" smtClean="0">
                <a:cs typeface="B Nazanin" panose="00000400000000000000" pitchFamily="2" charset="-78"/>
              </a:rPr>
              <a:t>) ، </a:t>
            </a:r>
            <a:r>
              <a:rPr lang="fa-IR" sz="2800" b="1" dirty="0" err="1">
                <a:cs typeface="B Nazanin" panose="00000400000000000000" pitchFamily="2" charset="-78"/>
              </a:rPr>
              <a:t>مکيدن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نامنظم </a:t>
            </a:r>
            <a:r>
              <a:rPr lang="fa-IR" sz="2800" dirty="0" smtClean="0">
                <a:cs typeface="B Nazanin" panose="00000400000000000000" pitchFamily="2" charset="-78"/>
              </a:rPr>
              <a:t>(عدم </a:t>
            </a:r>
            <a:r>
              <a:rPr lang="fa-IR" sz="2800" dirty="0" err="1" smtClean="0">
                <a:cs typeface="B Nazanin" panose="00000400000000000000" pitchFamily="2" charset="-78"/>
              </a:rPr>
              <a:t>مکيدن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err="1" smtClean="0">
                <a:cs typeface="B Nazanin" panose="00000400000000000000" pitchFamily="2" charset="-78"/>
              </a:rPr>
              <a:t>يکنواخت</a:t>
            </a:r>
            <a:r>
              <a:rPr lang="fa-IR" sz="2800" dirty="0" smtClean="0">
                <a:cs typeface="B Nazanin" panose="00000400000000000000" pitchFamily="2" charset="-78"/>
              </a:rPr>
              <a:t>) و</a:t>
            </a:r>
          </a:p>
          <a:p>
            <a:pPr lvl="1"/>
            <a:r>
              <a:rPr lang="fa-IR" sz="2800" b="1" dirty="0" smtClean="0">
                <a:cs typeface="B Nazanin" panose="00000400000000000000" pitchFamily="2" charset="-78"/>
              </a:rPr>
              <a:t>عدم </a:t>
            </a:r>
            <a:r>
              <a:rPr lang="fa-IR" sz="2800" b="1" dirty="0">
                <a:cs typeface="B Nazanin" panose="00000400000000000000" pitchFamily="2" charset="-78"/>
              </a:rPr>
              <a:t>هماهنگی در </a:t>
            </a:r>
            <a:r>
              <a:rPr lang="fa-IR" sz="2800" b="1" dirty="0" err="1">
                <a:cs typeface="B Nazanin" panose="00000400000000000000" pitchFamily="2" charset="-78"/>
              </a:rPr>
              <a:t>مکيدن</a:t>
            </a:r>
            <a:r>
              <a:rPr lang="fa-IR" sz="2800" b="1" dirty="0">
                <a:cs typeface="B Nazanin" panose="00000400000000000000" pitchFamily="2" charset="-78"/>
              </a:rPr>
              <a:t> و </a:t>
            </a:r>
            <a:r>
              <a:rPr lang="fa-IR" sz="2800" b="1" dirty="0" err="1">
                <a:cs typeface="B Nazanin" panose="00000400000000000000" pitchFamily="2" charset="-78"/>
              </a:rPr>
              <a:t>بلع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cs typeface="B Nazanin" panose="00000400000000000000" pitchFamily="2" charset="-78"/>
              </a:rPr>
              <a:t>وتنفس</a:t>
            </a:r>
            <a:r>
              <a:rPr lang="fa-IR" sz="2800" dirty="0">
                <a:cs typeface="B Nazanin" panose="00000400000000000000" pitchFamily="2" charset="-78"/>
              </a:rPr>
              <a:t>(</a:t>
            </a:r>
            <a:r>
              <a:rPr lang="fa-IR" sz="2800" dirty="0" err="1">
                <a:cs typeface="B Nazanin" panose="00000400000000000000" pitchFamily="2" charset="-78"/>
              </a:rPr>
              <a:t>مکيدن</a:t>
            </a:r>
            <a:r>
              <a:rPr lang="fa-IR" sz="2800" dirty="0">
                <a:cs typeface="B Nazanin" panose="00000400000000000000" pitchFamily="2" charset="-78"/>
              </a:rPr>
              <a:t> همراه با </a:t>
            </a:r>
            <a:r>
              <a:rPr lang="fa-IR" sz="2800" dirty="0" err="1">
                <a:cs typeface="B Nazanin" panose="00000400000000000000" pitchFamily="2" charset="-78"/>
              </a:rPr>
              <a:t>بلع</a:t>
            </a:r>
            <a:r>
              <a:rPr lang="fa-IR" sz="2800" dirty="0">
                <a:cs typeface="B Nazanin" panose="00000400000000000000" pitchFamily="2" charset="-78"/>
              </a:rPr>
              <a:t> هوا و خطر خفگی </a:t>
            </a:r>
            <a:r>
              <a:rPr lang="fa-IR" sz="2800" dirty="0" err="1">
                <a:cs typeface="B Nazanin" panose="00000400000000000000" pitchFamily="2" charset="-78"/>
              </a:rPr>
              <a:t>وآپنه</a:t>
            </a:r>
            <a:r>
              <a:rPr lang="fa-IR" sz="2800" dirty="0">
                <a:cs typeface="B Nazanin" panose="00000400000000000000" pitchFamily="2" charset="-78"/>
              </a:rPr>
              <a:t>)، 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</a:p>
          <a:p>
            <a:pPr lvl="1"/>
            <a:r>
              <a:rPr lang="fa-IR" sz="2800" b="1" u="sng" dirty="0" smtClean="0">
                <a:cs typeface="B Nazanin" panose="00000400000000000000" pitchFamily="2" charset="-78"/>
              </a:rPr>
              <a:t>اصلاح </a:t>
            </a:r>
            <a:r>
              <a:rPr lang="fa-IR" sz="2800" b="1" u="sng" dirty="0">
                <a:cs typeface="B Nazanin" panose="00000400000000000000" pitchFamily="2" charset="-78"/>
              </a:rPr>
              <a:t>وضعیت شیردهی، حمایت سر، حمایت پستان و راهکارهای مناسب در </a:t>
            </a:r>
            <a:r>
              <a:rPr lang="fa-IR" sz="2800" b="1" u="sng" dirty="0" smtClean="0">
                <a:cs typeface="B Nazanin" panose="00000400000000000000" pitchFamily="2" charset="-78"/>
              </a:rPr>
              <a:t>حفظ و تسریع در برقراری جریان </a:t>
            </a:r>
            <a:r>
              <a:rPr lang="fa-IR" sz="2800" b="1" u="sng" dirty="0">
                <a:cs typeface="B Nazanin" panose="00000400000000000000" pitchFamily="2" charset="-78"/>
              </a:rPr>
              <a:t>شیر،  برای این شیرخواران  کمک کننده است </a:t>
            </a:r>
          </a:p>
          <a:p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583373186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10023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3600" y="1524000"/>
            <a:ext cx="6595109" cy="4525962"/>
          </a:xfrm>
        </p:spPr>
        <p:txBody>
          <a:bodyPr/>
          <a:lstStyle/>
          <a:p>
            <a:r>
              <a:rPr lang="fa-IR" sz="3200" dirty="0" err="1">
                <a:cs typeface="B Nazanin" panose="00000400000000000000" pitchFamily="2" charset="-78"/>
              </a:rPr>
              <a:t>رفلکس</a:t>
            </a:r>
            <a:r>
              <a:rPr lang="fa-IR" sz="3200" dirty="0">
                <a:cs typeface="B Nazanin" panose="00000400000000000000" pitchFamily="2" charset="-78"/>
              </a:rPr>
              <a:t> ضعیف مکیدن 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err="1" smtClean="0">
                <a:cs typeface="B Nazanin" panose="00000400000000000000" pitchFamily="2" charset="-78"/>
              </a:rPr>
              <a:t>ویا</a:t>
            </a:r>
            <a:r>
              <a:rPr lang="fa-IR" sz="3200" dirty="0" smtClean="0">
                <a:cs typeface="B Nazanin" panose="00000400000000000000" pitchFamily="2" charset="-78"/>
              </a:rPr>
              <a:t> ناکافی 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	ضعف عضلات زبان : عدم توانایی مکیدن ریتمیک 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	توقف های نامنظم در مکیدن </a:t>
            </a:r>
            <a:r>
              <a:rPr lang="fa-IR" sz="2800" dirty="0" smtClean="0">
                <a:cs typeface="B Nazanin" panose="00000400000000000000" pitchFamily="2" charset="-78"/>
              </a:rPr>
              <a:t>و گاهی فقدان سیکل </a:t>
            </a:r>
            <a:r>
              <a:rPr lang="fa-IR" sz="2800" dirty="0">
                <a:cs typeface="B Nazanin" panose="00000400000000000000" pitchFamily="2" charset="-78"/>
              </a:rPr>
              <a:t>نسبت مکیدن </a:t>
            </a:r>
            <a:r>
              <a:rPr lang="fa-IR" sz="2800" dirty="0" smtClean="0">
                <a:cs typeface="B Nazanin" panose="00000400000000000000" pitchFamily="2" charset="-78"/>
              </a:rPr>
              <a:t>  به </a:t>
            </a:r>
            <a:r>
              <a:rPr lang="fa-IR" sz="2800" dirty="0" err="1">
                <a:cs typeface="B Nazanin" panose="00000400000000000000" pitchFamily="2" charset="-78"/>
              </a:rPr>
              <a:t>بلع</a:t>
            </a:r>
            <a:r>
              <a:rPr lang="fa-IR" sz="2800" dirty="0">
                <a:cs typeface="B Nazanin" panose="00000400000000000000" pitchFamily="2" charset="-78"/>
              </a:rPr>
              <a:t> مساوی 1 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	عدم ایجاد فشار منفی کافی در حفره دهان : خروج </a:t>
            </a:r>
            <a:r>
              <a:rPr lang="fa-IR" sz="2800" dirty="0" err="1">
                <a:cs typeface="B Nazanin" panose="00000400000000000000" pitchFamily="2" charset="-78"/>
              </a:rPr>
              <a:t>نیپل</a:t>
            </a:r>
            <a:r>
              <a:rPr lang="fa-IR" sz="2800" dirty="0">
                <a:cs typeface="B Nazanin" panose="00000400000000000000" pitchFamily="2" charset="-78"/>
              </a:rPr>
              <a:t> از دهان شیرخوار 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	عدم </a:t>
            </a:r>
            <a:r>
              <a:rPr lang="fa-IR" sz="2800" dirty="0" smtClean="0">
                <a:cs typeface="B Nazanin" panose="00000400000000000000" pitchFamily="2" charset="-78"/>
              </a:rPr>
              <a:t>چفت شدن </a:t>
            </a:r>
            <a:r>
              <a:rPr lang="fa-IR" sz="2800" dirty="0">
                <a:cs typeface="B Nazanin" panose="00000400000000000000" pitchFamily="2" charset="-78"/>
              </a:rPr>
              <a:t>کامل لب ها به پستان 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	</a:t>
            </a:r>
            <a:r>
              <a:rPr lang="fa-IR" sz="2800" dirty="0" smtClean="0">
                <a:cs typeface="B Nazanin" panose="00000400000000000000" pitchFamily="2" charset="-78"/>
              </a:rPr>
              <a:t>زبان صاف و </a:t>
            </a:r>
            <a:r>
              <a:rPr lang="fa-IR" sz="2800" dirty="0">
                <a:cs typeface="B Nazanin" panose="00000400000000000000" pitchFamily="2" charset="-78"/>
              </a:rPr>
              <a:t>عدم </a:t>
            </a:r>
            <a:r>
              <a:rPr lang="fa-IR" sz="2800" dirty="0" err="1" smtClean="0">
                <a:cs typeface="B Nazanin" panose="00000400000000000000" pitchFamily="2" charset="-78"/>
              </a:rPr>
              <a:t>تقعر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مناسب </a:t>
            </a:r>
            <a:r>
              <a:rPr lang="fa-IR" sz="2800" dirty="0" smtClean="0">
                <a:cs typeface="B Nazanin" panose="00000400000000000000" pitchFamily="2" charset="-78"/>
              </a:rPr>
              <a:t>آن با پستان</a:t>
            </a:r>
            <a:endParaRPr lang="fa-IR" sz="2800" dirty="0">
              <a:cs typeface="B Nazanin" panose="00000400000000000000" pitchFamily="2" charset="-78"/>
            </a:endParaRPr>
          </a:p>
          <a:p>
            <a:endParaRPr lang="en-US" sz="3200" dirty="0">
              <a:cs typeface="B Nazanin" panose="000004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12544" y="152400"/>
            <a:ext cx="8229600" cy="1133730"/>
            <a:chOff x="0" y="4635"/>
            <a:chExt cx="8229600" cy="1133730"/>
          </a:xfrm>
        </p:grpSpPr>
        <p:sp>
          <p:nvSpPr>
            <p:cNvPr id="6" name="Rounded Rectangle 5"/>
            <p:cNvSpPr/>
            <p:nvPr/>
          </p:nvSpPr>
          <p:spPr>
            <a:xfrm>
              <a:off x="0" y="4635"/>
              <a:ext cx="8229600" cy="113373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344" y="59979"/>
              <a:ext cx="8118912" cy="10230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lvl="0" algn="ctr" defTabSz="1689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8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در بیماری های </a:t>
              </a:r>
              <a:r>
                <a:rPr lang="fa-IR" sz="3800" b="1" kern="12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نورولوژیک</a:t>
              </a:r>
              <a:r>
                <a:rPr lang="fa-IR" sz="38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</a:t>
              </a:r>
              <a:endParaRPr lang="en-US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613258" y="1600200"/>
            <a:ext cx="1528338" cy="3505199"/>
            <a:chOff x="2322" y="261"/>
            <a:chExt cx="2022" cy="4577"/>
          </a:xfrm>
        </p:grpSpPr>
        <p:pic>
          <p:nvPicPr>
            <p:cNvPr id="9" name="Picture 6" descr="Copy of incorrect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322" y="261"/>
              <a:ext cx="2016" cy="2352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  <p:pic>
          <p:nvPicPr>
            <p:cNvPr id="10" name="Picture 8" descr="Picture2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343" y="2643"/>
              <a:ext cx="2001" cy="2195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3898103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676400"/>
            <a:ext cx="7943198" cy="4525962"/>
          </a:xfrm>
        </p:spPr>
        <p:txBody>
          <a:bodyPr/>
          <a:lstStyle/>
          <a:p>
            <a:r>
              <a:rPr lang="fa-IR" sz="3200" b="1" dirty="0">
                <a:cs typeface="B Nazanin" panose="00000400000000000000" pitchFamily="2" charset="-78"/>
              </a:rPr>
              <a:t>مکیدن </a:t>
            </a:r>
            <a:r>
              <a:rPr lang="fa-IR" sz="3200" b="1" dirty="0" err="1">
                <a:cs typeface="B Nazanin" panose="00000400000000000000" pitchFamily="2" charset="-78"/>
              </a:rPr>
              <a:t>ناهماهنگ</a:t>
            </a:r>
            <a:r>
              <a:rPr lang="fa-IR" sz="3200" b="1" dirty="0">
                <a:cs typeface="B Nazanin" panose="00000400000000000000" pitchFamily="2" charset="-78"/>
              </a:rPr>
              <a:t> شامل زمان بندی نامناسب حرکات زبان </a:t>
            </a:r>
            <a:r>
              <a:rPr lang="fa-IR" sz="3200" b="1" dirty="0" smtClean="0">
                <a:cs typeface="B Nazanin" panose="00000400000000000000" pitchFamily="2" charset="-78"/>
              </a:rPr>
              <a:t>در ایجاد سیکل </a:t>
            </a:r>
            <a:r>
              <a:rPr lang="fa-IR" sz="3200" b="1" dirty="0">
                <a:cs typeface="B Nazanin" panose="00000400000000000000" pitchFamily="2" charset="-78"/>
              </a:rPr>
              <a:t>مکیدن / </a:t>
            </a:r>
            <a:r>
              <a:rPr lang="fa-IR" sz="3200" b="1" dirty="0" err="1">
                <a:cs typeface="B Nazanin" panose="00000400000000000000" pitchFamily="2" charset="-78"/>
              </a:rPr>
              <a:t>بلع</a:t>
            </a:r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مشاهده </a:t>
            </a:r>
            <a:r>
              <a:rPr lang="fa-IR" sz="3200" dirty="0">
                <a:cs typeface="B Nazanin" panose="00000400000000000000" pitchFamily="2" charset="-78"/>
              </a:rPr>
              <a:t>حرکات </a:t>
            </a:r>
            <a:r>
              <a:rPr lang="fa-IR" sz="3200" dirty="0" smtClean="0">
                <a:cs typeface="B Nazanin" panose="00000400000000000000" pitchFamily="2" charset="-78"/>
              </a:rPr>
              <a:t>بدون هدف دهان</a:t>
            </a:r>
            <a:r>
              <a:rPr lang="fa-IR" sz="3200" dirty="0">
                <a:cs typeface="B Nazanin" panose="00000400000000000000" pitchFamily="2" charset="-78"/>
              </a:rPr>
              <a:t>، سر و گردن توسط مشاور شیردهی</a:t>
            </a: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دیس </a:t>
            </a:r>
            <a:r>
              <a:rPr lang="fa-IR" sz="3200" dirty="0" err="1">
                <a:cs typeface="B Nazanin" panose="00000400000000000000" pitchFamily="2" charset="-78"/>
              </a:rPr>
              <a:t>فونکسیون</a:t>
            </a:r>
            <a:r>
              <a:rPr lang="fa-IR" sz="3200" dirty="0">
                <a:cs typeface="B Nazanin" panose="00000400000000000000" pitchFamily="2" charset="-78"/>
              </a:rPr>
              <a:t> حرکات زبان و عدم هماهنگی در </a:t>
            </a:r>
            <a:r>
              <a:rPr lang="fa-IR" sz="3200" dirty="0" err="1" smtClean="0">
                <a:cs typeface="B Nazanin" panose="00000400000000000000" pitchFamily="2" charset="-78"/>
              </a:rPr>
              <a:t>بلع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err="1" smtClean="0">
                <a:cs typeface="B Nazanin" panose="00000400000000000000" pitchFamily="2" charset="-78"/>
              </a:rPr>
              <a:t>وافزایش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ریسک </a:t>
            </a:r>
            <a:r>
              <a:rPr lang="fa-IR" sz="3200" dirty="0" err="1">
                <a:cs typeface="B Nazanin" panose="00000400000000000000" pitchFamily="2" charset="-78"/>
              </a:rPr>
              <a:t>آسپیراسیون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</a:p>
          <a:p>
            <a:endParaRPr lang="en-US" sz="3200" dirty="0">
              <a:cs typeface="B Nazanin" panose="00000400000000000000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01856" y="304800"/>
            <a:ext cx="8229600" cy="1133730"/>
            <a:chOff x="0" y="4635"/>
            <a:chExt cx="8229600" cy="1133730"/>
          </a:xfrm>
        </p:grpSpPr>
        <p:sp>
          <p:nvSpPr>
            <p:cNvPr id="8" name="Rounded Rectangle 7"/>
            <p:cNvSpPr/>
            <p:nvPr/>
          </p:nvSpPr>
          <p:spPr>
            <a:xfrm>
              <a:off x="0" y="4635"/>
              <a:ext cx="8229600" cy="113373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55344" y="59979"/>
              <a:ext cx="8118912" cy="10230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lvl="0" algn="ctr" defTabSz="1689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8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در بیماری های </a:t>
              </a:r>
              <a:r>
                <a:rPr lang="fa-IR" sz="3800" b="1" kern="12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نورولوژیک</a:t>
              </a:r>
              <a:r>
                <a:rPr lang="fa-IR" sz="38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</a:t>
              </a:r>
              <a:endParaRPr lang="en-US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748501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5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6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7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8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4098</TotalTime>
  <Words>1921</Words>
  <Application>Microsoft Office PowerPoint</Application>
  <PresentationFormat>On-screen Show (4:3)</PresentationFormat>
  <Paragraphs>216</Paragraphs>
  <Slides>32</Slides>
  <Notes>12</Notes>
  <HiddenSlides>1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  <vt:variant>
        <vt:lpstr>Custom Shows</vt:lpstr>
      </vt:variant>
      <vt:variant>
        <vt:i4>6</vt:i4>
      </vt:variant>
    </vt:vector>
  </HeadingPairs>
  <TitlesOfParts>
    <vt:vector size="40" baseType="lpstr">
      <vt:lpstr>فرمت اسلايد</vt:lpstr>
      <vt:lpstr>1_فرمت اسلايد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edu</vt:lpstr>
      <vt:lpstr>faci</vt:lpstr>
      <vt:lpstr>pre</vt:lpstr>
      <vt:lpstr>pos</vt:lpstr>
      <vt:lpstr>pos bf  down</vt:lpstr>
      <vt:lpstr>c 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Ravari</dc:creator>
  <cp:lastModifiedBy>8607</cp:lastModifiedBy>
  <cp:revision>207</cp:revision>
  <dcterms:created xsi:type="dcterms:W3CDTF">2006-08-16T00:00:00Z</dcterms:created>
  <dcterms:modified xsi:type="dcterms:W3CDTF">2016-11-21T10:00:35Z</dcterms:modified>
</cp:coreProperties>
</file>